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Hammersmith One" panose="02010703030501060504" pitchFamily="2" charset="0"/>
      <p:regular r:id="rId30"/>
    </p:embeddedFont>
    <p:embeddedFont>
      <p:font typeface="Istok Web"/>
      <p:regular r:id="rId31"/>
      <p:bold r:id="rId32"/>
      <p:italic r:id="rId33"/>
      <p:boldItalic r:id="rId34"/>
    </p:embeddedFont>
    <p:embeddedFont>
      <p:font typeface="Raleway" pitchFamily="2"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143d278849_2_18:notes"/>
          <p:cNvSpPr>
            <a:spLocks noGrp="1" noRot="1" noChangeAspect="1"/>
          </p:cNvSpPr>
          <p:nvPr>
            <p:ph type="sldImg" idx="2"/>
          </p:nvPr>
        </p:nvSpPr>
        <p:spPr>
          <a:xfrm>
            <a:off x="91278"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3143d278849_2_1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3143d278849_2_18: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84c780c102_0_173: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84c780c102_0_1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b2e0464383_1_19: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b2e0464383_1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b2e0464383_1_119:notes"/>
          <p:cNvSpPr>
            <a:spLocks noGrp="1" noRot="1" noChangeAspect="1"/>
          </p:cNvSpPr>
          <p:nvPr>
            <p:ph type="sldImg" idx="2"/>
          </p:nvPr>
        </p:nvSpPr>
        <p:spPr>
          <a:xfrm>
            <a:off x="91278"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b2e0464383_1_119: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2b2e0464383_1_119: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b2e0464383_1_3:notes"/>
          <p:cNvSpPr>
            <a:spLocks noGrp="1" noRot="1" noChangeAspect="1"/>
          </p:cNvSpPr>
          <p:nvPr>
            <p:ph type="sldImg" idx="2"/>
          </p:nvPr>
        </p:nvSpPr>
        <p:spPr>
          <a:xfrm>
            <a:off x="91278"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b2e0464383_1_3: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g2b2e0464383_1_3: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84c780c102_0_179: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84c780c102_0_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143d278849_0_463: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143d278849_0_4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143d278849_0_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143d278849_0_4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3143d278849_0_4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143d278849_0_4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143d278849_0_4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g3143d278849_0_4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143d278849_0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3143d278849_0_4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g3143d278849_0_4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143d278849_0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143d278849_0_5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3143d278849_0_5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84c780c102_0_6: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84c780c102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143d278849_0_508: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143d278849_0_5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143d278849_0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143d278849_0_6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3143d278849_0_6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84c780c102_0_192: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84c780c102_0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84c780c102_0_65: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84c780c102_0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84c780c102_0_71: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84c780c102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84c780c102_0_97:notes"/>
          <p:cNvSpPr>
            <a:spLocks noGrp="1" noRot="1" noChangeAspect="1"/>
          </p:cNvSpPr>
          <p:nvPr>
            <p:ph type="sldImg" idx="2"/>
          </p:nvPr>
        </p:nvSpPr>
        <p:spPr>
          <a:xfrm>
            <a:off x="91278"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84c780c102_0_97: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284c780c102_0_97: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84c780c1c9_0_6:notes"/>
          <p:cNvSpPr>
            <a:spLocks noGrp="1" noRot="1" noChangeAspect="1"/>
          </p:cNvSpPr>
          <p:nvPr>
            <p:ph type="sldImg" idx="2"/>
          </p:nvPr>
        </p:nvSpPr>
        <p:spPr>
          <a:xfrm>
            <a:off x="91278"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84c780c1c9_0_6: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284c780c1c9_0_6: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84c780c102_0_137: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84c780c102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84d0c0ffa9_0_29: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84d0c0ffa9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84c780c102_0_33:notes"/>
          <p:cNvSpPr>
            <a:spLocks noGrp="1" noRot="1" noChangeAspect="1"/>
          </p:cNvSpPr>
          <p:nvPr>
            <p:ph type="sldImg" idx="2"/>
          </p:nvPr>
        </p:nvSpPr>
        <p:spPr>
          <a:xfrm>
            <a:off x="91278"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84c780c102_0_33: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284c780c102_0_33: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549236" y="533614"/>
            <a:ext cx="9210963" cy="88878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273133" y="1705342"/>
            <a:ext cx="11487066" cy="493296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3560"/>
              </a:buClr>
              <a:buSzPts val="2400"/>
              <a:buChar char="•"/>
              <a:defRPr sz="2400">
                <a:solidFill>
                  <a:srgbClr val="003560"/>
                </a:solidFill>
                <a:latin typeface="Arial"/>
                <a:ea typeface="Arial"/>
                <a:cs typeface="Arial"/>
                <a:sym typeface="Arial"/>
              </a:defRPr>
            </a:lvl1pPr>
            <a:lvl2pPr marL="914400" lvl="1"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2pPr>
            <a:lvl3pPr marL="1371600" lvl="2" indent="-381000" algn="l">
              <a:lnSpc>
                <a:spcPct val="90000"/>
              </a:lnSpc>
              <a:spcBef>
                <a:spcPts val="500"/>
              </a:spcBef>
              <a:spcAft>
                <a:spcPts val="0"/>
              </a:spcAft>
              <a:buClr>
                <a:srgbClr val="003560"/>
              </a:buClr>
              <a:buSzPts val="2400"/>
              <a:buChar char="•"/>
              <a:defRPr sz="2400" b="0">
                <a:solidFill>
                  <a:srgbClr val="003560"/>
                </a:solidFill>
                <a:latin typeface="Arial"/>
                <a:ea typeface="Arial"/>
                <a:cs typeface="Arial"/>
                <a:sym typeface="Arial"/>
              </a:defRPr>
            </a:lvl3pPr>
            <a:lvl4pPr marL="1828800" lvl="3"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4pPr>
            <a:lvl5pPr marL="2286000" lvl="4"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6_1">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rmAutofit/>
          </a:bodyPr>
          <a:lstStyle>
            <a:lvl1pPr lvl="0" rtl="0">
              <a:spcBef>
                <a:spcPts val="0"/>
              </a:spcBef>
              <a:spcAft>
                <a:spcPts val="0"/>
              </a:spcAft>
              <a:buSzPts val="2800"/>
              <a:buNone/>
              <a:defRPr sz="27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 name="Google Shape;48;p11"/>
          <p:cNvSpPr/>
          <p:nvPr/>
        </p:nvSpPr>
        <p:spPr>
          <a:xfrm rot="10800000" flipH="1">
            <a:off x="11381767" y="6247200"/>
            <a:ext cx="810300" cy="61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p:nvPr/>
        </p:nvSpPr>
        <p:spPr>
          <a:xfrm rot="5400000" flipH="1">
            <a:off x="6023900" y="108433"/>
            <a:ext cx="144300" cy="1221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p:nvPr/>
        </p:nvSpPr>
        <p:spPr>
          <a:xfrm rot="10800000" flipH="1">
            <a:off x="11237367" y="0"/>
            <a:ext cx="1443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1">
  <p:cSld name="CUSTOM_6_1_1">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rmAutofit/>
          </a:bodyPr>
          <a:lstStyle>
            <a:lvl1pPr lvl="0" rtl="0">
              <a:spcBef>
                <a:spcPts val="0"/>
              </a:spcBef>
              <a:spcAft>
                <a:spcPts val="0"/>
              </a:spcAft>
              <a:buSzPts val="2800"/>
              <a:buNone/>
              <a:defRPr sz="27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2"/>
          <p:cNvSpPr/>
          <p:nvPr/>
        </p:nvSpPr>
        <p:spPr>
          <a:xfrm rot="10800000" flipH="1">
            <a:off x="11381777" y="6247225"/>
            <a:ext cx="1026000" cy="72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2"/>
          <p:cNvSpPr/>
          <p:nvPr/>
        </p:nvSpPr>
        <p:spPr>
          <a:xfrm rot="10800000" flipH="1">
            <a:off x="11389767" y="0"/>
            <a:ext cx="1443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12"/>
          <p:cNvGrpSpPr/>
          <p:nvPr/>
        </p:nvGrpSpPr>
        <p:grpSpPr>
          <a:xfrm rot="10800000">
            <a:off x="-322648" y="1371702"/>
            <a:ext cx="12987603" cy="5039098"/>
            <a:chOff x="-198900" y="436050"/>
            <a:chExt cx="9375300" cy="3779418"/>
          </a:xfrm>
        </p:grpSpPr>
        <p:sp>
          <p:nvSpPr>
            <p:cNvPr id="56" name="Google Shape;56;p12"/>
            <p:cNvSpPr/>
            <p:nvPr/>
          </p:nvSpPr>
          <p:spPr>
            <a:xfrm rot="5400000" flipH="1">
              <a:off x="4434600" y="-526332"/>
              <a:ext cx="108300" cy="937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2"/>
            <p:cNvSpPr/>
            <p:nvPr/>
          </p:nvSpPr>
          <p:spPr>
            <a:xfrm rot="5400000" flipH="1">
              <a:off x="4537150" y="-4090500"/>
              <a:ext cx="108300" cy="9161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5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9"/>
        <p:cNvGrpSpPr/>
        <p:nvPr/>
      </p:nvGrpSpPr>
      <p:grpSpPr>
        <a:xfrm>
          <a:off x="0" y="0"/>
          <a:ext cx="0" cy="0"/>
          <a:chOff x="0" y="0"/>
          <a:chExt cx="0" cy="0"/>
        </a:xfrm>
      </p:grpSpPr>
      <p:sp>
        <p:nvSpPr>
          <p:cNvPr id="60" name="Google Shape;60;p14"/>
          <p:cNvSpPr/>
          <p:nvPr/>
        </p:nvSpPr>
        <p:spPr>
          <a:xfrm rot="10800000">
            <a:off x="860775" y="1329025"/>
            <a:ext cx="144300" cy="4865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11292867" y="6228000"/>
            <a:ext cx="978000" cy="83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rot="5400000">
            <a:off x="7219800" y="-4255625"/>
            <a:ext cx="144300" cy="980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rot="5400000">
            <a:off x="6023858" y="61675"/>
            <a:ext cx="144300" cy="1231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4154167" y="1672267"/>
            <a:ext cx="144300" cy="6731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10800000">
            <a:off x="7591967" y="626467"/>
            <a:ext cx="144300" cy="5582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ctrTitle"/>
          </p:nvPr>
        </p:nvSpPr>
        <p:spPr>
          <a:xfrm>
            <a:off x="1330800" y="944167"/>
            <a:ext cx="5781600" cy="3915600"/>
          </a:xfrm>
          <a:prstGeom prst="rect">
            <a:avLst/>
          </a:prstGeom>
        </p:spPr>
        <p:txBody>
          <a:bodyPr spcFirstLastPara="1" wrap="square" lIns="91425" tIns="45700" rIns="91425" bIns="45700" anchor="ctr" anchorCtr="0">
            <a:normAutofit/>
          </a:bodyPr>
          <a:lstStyle>
            <a:lvl1pPr lvl="0" rtl="0">
              <a:lnSpc>
                <a:spcPct val="80000"/>
              </a:lnSpc>
              <a:spcBef>
                <a:spcPts val="0"/>
              </a:spcBef>
              <a:spcAft>
                <a:spcPts val="0"/>
              </a:spcAft>
              <a:buSzPts val="5200"/>
              <a:buNone/>
              <a:defRPr sz="7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7" name="Google Shape;67;p14"/>
          <p:cNvSpPr txBox="1">
            <a:spLocks noGrp="1"/>
          </p:cNvSpPr>
          <p:nvPr>
            <p:ph type="subTitle" idx="1"/>
          </p:nvPr>
        </p:nvSpPr>
        <p:spPr>
          <a:xfrm>
            <a:off x="1330800" y="5271567"/>
            <a:ext cx="5781600" cy="714000"/>
          </a:xfrm>
          <a:prstGeom prst="rect">
            <a:avLst/>
          </a:prstGeom>
        </p:spPr>
        <p:txBody>
          <a:bodyPr spcFirstLastPara="1" wrap="square" lIns="91425" tIns="45700" rIns="91425" bIns="45700" anchor="t" anchorCtr="0">
            <a:normAutofit/>
          </a:bodyPr>
          <a:lstStyle>
            <a:lvl1pPr lvl="0" algn="ctr" rtl="0">
              <a:lnSpc>
                <a:spcPct val="100000"/>
              </a:lnSpc>
              <a:spcBef>
                <a:spcPts val="1000"/>
              </a:spcBef>
              <a:spcAft>
                <a:spcPts val="0"/>
              </a:spcAft>
              <a:buSzPts val="2800"/>
              <a:buNone/>
              <a:defRPr/>
            </a:lvl1pPr>
            <a:lvl2pPr lvl="1" algn="ctr" rtl="0">
              <a:lnSpc>
                <a:spcPct val="100000"/>
              </a:lnSpc>
              <a:spcBef>
                <a:spcPts val="5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500"/>
              </a:spcBef>
              <a:spcAft>
                <a:spcPts val="0"/>
              </a:spcAft>
              <a:buSzPts val="2800"/>
              <a:buNone/>
              <a:defRPr sz="2800"/>
            </a:lvl6pPr>
            <a:lvl7pPr lvl="6" algn="ctr" rtl="0">
              <a:lnSpc>
                <a:spcPct val="100000"/>
              </a:lnSpc>
              <a:spcBef>
                <a:spcPts val="500"/>
              </a:spcBef>
              <a:spcAft>
                <a:spcPts val="0"/>
              </a:spcAft>
              <a:buSzPts val="2800"/>
              <a:buNone/>
              <a:defRPr sz="2800"/>
            </a:lvl7pPr>
            <a:lvl8pPr lvl="7" algn="ctr" rtl="0">
              <a:lnSpc>
                <a:spcPct val="100000"/>
              </a:lnSpc>
              <a:spcBef>
                <a:spcPts val="500"/>
              </a:spcBef>
              <a:spcAft>
                <a:spcPts val="0"/>
              </a:spcAft>
              <a:buSzPts val="2800"/>
              <a:buNone/>
              <a:defRPr sz="2800"/>
            </a:lvl8pPr>
            <a:lvl9pPr lvl="8" algn="ctr" rtl="0">
              <a:lnSpc>
                <a:spcPct val="100000"/>
              </a:lnSpc>
              <a:spcBef>
                <a:spcPts val="500"/>
              </a:spcBef>
              <a:spcAft>
                <a:spcPts val="0"/>
              </a:spcAft>
              <a:buSzPts val="2800"/>
              <a:buNone/>
              <a:defRPr sz="2800"/>
            </a:lvl9pPr>
          </a:lstStyle>
          <a:p>
            <a:endParaRPr/>
          </a:p>
        </p:txBody>
      </p:sp>
      <p:sp>
        <p:nvSpPr>
          <p:cNvPr id="68" name="Google Shape;68;p14"/>
          <p:cNvSpPr/>
          <p:nvPr/>
        </p:nvSpPr>
        <p:spPr>
          <a:xfrm>
            <a:off x="11237367" y="572267"/>
            <a:ext cx="144300" cy="628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1005075" y="5089800"/>
            <a:ext cx="6586800" cy="10515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70"/>
        <p:cNvGrpSpPr/>
        <p:nvPr/>
      </p:nvGrpSpPr>
      <p:grpSpPr>
        <a:xfrm>
          <a:off x="0" y="0"/>
          <a:ext cx="0" cy="0"/>
          <a:chOff x="0" y="0"/>
          <a:chExt cx="0" cy="0"/>
        </a:xfrm>
      </p:grpSpPr>
      <p:sp>
        <p:nvSpPr>
          <p:cNvPr id="71" name="Google Shape;71;p15"/>
          <p:cNvSpPr/>
          <p:nvPr/>
        </p:nvSpPr>
        <p:spPr>
          <a:xfrm rot="10800000">
            <a:off x="-322658" y="6410800"/>
            <a:ext cx="1144500" cy="61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rot="10800000">
            <a:off x="821858" y="6382000"/>
            <a:ext cx="144300" cy="668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15"/>
          <p:cNvGrpSpPr/>
          <p:nvPr/>
        </p:nvGrpSpPr>
        <p:grpSpPr>
          <a:xfrm rot="10800000">
            <a:off x="-322648" y="1371702"/>
            <a:ext cx="12987603" cy="5039098"/>
            <a:chOff x="-198900" y="436050"/>
            <a:chExt cx="9375300" cy="3779418"/>
          </a:xfrm>
        </p:grpSpPr>
        <p:sp>
          <p:nvSpPr>
            <p:cNvPr id="74" name="Google Shape;74;p15"/>
            <p:cNvSpPr/>
            <p:nvPr/>
          </p:nvSpPr>
          <p:spPr>
            <a:xfrm rot="5400000" flipH="1">
              <a:off x="4434600" y="-526332"/>
              <a:ext cx="108300" cy="937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rot="5400000" flipH="1">
              <a:off x="4537150" y="-4090500"/>
              <a:ext cx="108300" cy="9161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5"/>
          <p:cNvSpPr/>
          <p:nvPr/>
        </p:nvSpPr>
        <p:spPr>
          <a:xfrm>
            <a:off x="11348033" y="-36500"/>
            <a:ext cx="1042500" cy="140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11237408" y="-172550"/>
            <a:ext cx="144300" cy="168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txBox="1">
            <a:spLocks noGrp="1"/>
          </p:cNvSpPr>
          <p:nvPr>
            <p:ph type="subTitle" idx="1"/>
          </p:nvPr>
        </p:nvSpPr>
        <p:spPr>
          <a:xfrm>
            <a:off x="844033" y="4467700"/>
            <a:ext cx="2430000" cy="8073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16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79" name="Google Shape;79;p15"/>
          <p:cNvSpPr txBox="1">
            <a:spLocks noGrp="1"/>
          </p:cNvSpPr>
          <p:nvPr>
            <p:ph type="subTitle" idx="2"/>
          </p:nvPr>
        </p:nvSpPr>
        <p:spPr>
          <a:xfrm>
            <a:off x="1030233" y="3740159"/>
            <a:ext cx="2057700" cy="4656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2200">
                <a:latin typeface="Hammersmith One"/>
                <a:ea typeface="Hammersmith One"/>
                <a:cs typeface="Hammersmith One"/>
                <a:sym typeface="Hammersmith One"/>
              </a:defRPr>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80" name="Google Shape;80;p15"/>
          <p:cNvSpPr txBox="1">
            <a:spLocks noGrp="1"/>
          </p:cNvSpPr>
          <p:nvPr>
            <p:ph type="subTitle" idx="3"/>
          </p:nvPr>
        </p:nvSpPr>
        <p:spPr>
          <a:xfrm>
            <a:off x="3538800" y="4467700"/>
            <a:ext cx="2430000" cy="8073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16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81" name="Google Shape;81;p15"/>
          <p:cNvSpPr txBox="1">
            <a:spLocks noGrp="1"/>
          </p:cNvSpPr>
          <p:nvPr>
            <p:ph type="subTitle" idx="4"/>
          </p:nvPr>
        </p:nvSpPr>
        <p:spPr>
          <a:xfrm>
            <a:off x="3724994" y="3740159"/>
            <a:ext cx="2057700" cy="4656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2200">
                <a:latin typeface="Hammersmith One"/>
                <a:ea typeface="Hammersmith One"/>
                <a:cs typeface="Hammersmith One"/>
                <a:sym typeface="Hammersmith One"/>
              </a:defRPr>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82" name="Google Shape;82;p15"/>
          <p:cNvSpPr txBox="1">
            <a:spLocks noGrp="1"/>
          </p:cNvSpPr>
          <p:nvPr>
            <p:ph type="subTitle" idx="5"/>
          </p:nvPr>
        </p:nvSpPr>
        <p:spPr>
          <a:xfrm>
            <a:off x="6233568" y="4467700"/>
            <a:ext cx="2430000" cy="8073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16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83" name="Google Shape;83;p15"/>
          <p:cNvSpPr txBox="1">
            <a:spLocks noGrp="1"/>
          </p:cNvSpPr>
          <p:nvPr>
            <p:ph type="subTitle" idx="6"/>
          </p:nvPr>
        </p:nvSpPr>
        <p:spPr>
          <a:xfrm>
            <a:off x="6419772" y="3740159"/>
            <a:ext cx="2057700" cy="4656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2200">
                <a:latin typeface="Hammersmith One"/>
                <a:ea typeface="Hammersmith One"/>
                <a:cs typeface="Hammersmith One"/>
                <a:sym typeface="Hammersmith One"/>
              </a:defRPr>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84" name="Google Shape;84;p15"/>
          <p:cNvSpPr txBox="1">
            <a:spLocks noGrp="1"/>
          </p:cNvSpPr>
          <p:nvPr>
            <p:ph type="subTitle" idx="7"/>
          </p:nvPr>
        </p:nvSpPr>
        <p:spPr>
          <a:xfrm>
            <a:off x="8918033" y="4467700"/>
            <a:ext cx="2430000" cy="8073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16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85" name="Google Shape;85;p15"/>
          <p:cNvSpPr txBox="1">
            <a:spLocks noGrp="1"/>
          </p:cNvSpPr>
          <p:nvPr>
            <p:ph type="subTitle" idx="8"/>
          </p:nvPr>
        </p:nvSpPr>
        <p:spPr>
          <a:xfrm>
            <a:off x="9104217" y="3740159"/>
            <a:ext cx="2057700" cy="4656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2200">
                <a:latin typeface="Hammersmith One"/>
                <a:ea typeface="Hammersmith One"/>
                <a:cs typeface="Hammersmith One"/>
                <a:sym typeface="Hammersmith One"/>
              </a:defRPr>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86" name="Google Shape;86;p15"/>
          <p:cNvSpPr txBox="1">
            <a:spLocks noGrp="1"/>
          </p:cNvSpPr>
          <p:nvPr>
            <p:ph type="title" hasCustomPrompt="1"/>
          </p:nvPr>
        </p:nvSpPr>
        <p:spPr>
          <a:xfrm>
            <a:off x="992433" y="1806233"/>
            <a:ext cx="2133300" cy="15825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6000"/>
              <a:buNone/>
              <a:defRPr sz="4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7" name="Google Shape;87;p15"/>
          <p:cNvSpPr txBox="1">
            <a:spLocks noGrp="1"/>
          </p:cNvSpPr>
          <p:nvPr>
            <p:ph type="title" idx="9" hasCustomPrompt="1"/>
          </p:nvPr>
        </p:nvSpPr>
        <p:spPr>
          <a:xfrm>
            <a:off x="3687194" y="1806233"/>
            <a:ext cx="2133300" cy="15825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6000"/>
              <a:buNone/>
              <a:defRPr sz="4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15"/>
          <p:cNvSpPr txBox="1">
            <a:spLocks noGrp="1"/>
          </p:cNvSpPr>
          <p:nvPr>
            <p:ph type="title" idx="13" hasCustomPrompt="1"/>
          </p:nvPr>
        </p:nvSpPr>
        <p:spPr>
          <a:xfrm>
            <a:off x="6381972" y="1806233"/>
            <a:ext cx="2133300" cy="15825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6000"/>
              <a:buNone/>
              <a:defRPr sz="4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9" name="Google Shape;89;p15"/>
          <p:cNvSpPr txBox="1">
            <a:spLocks noGrp="1"/>
          </p:cNvSpPr>
          <p:nvPr>
            <p:ph type="title" idx="14" hasCustomPrompt="1"/>
          </p:nvPr>
        </p:nvSpPr>
        <p:spPr>
          <a:xfrm>
            <a:off x="9066417" y="1806233"/>
            <a:ext cx="2133300" cy="15825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6000"/>
              <a:buNone/>
              <a:defRPr sz="4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0" name="Google Shape;90;p15"/>
          <p:cNvSpPr txBox="1">
            <a:spLocks noGrp="1"/>
          </p:cNvSpPr>
          <p:nvPr>
            <p:ph type="title" idx="15"/>
          </p:nvPr>
        </p:nvSpPr>
        <p:spPr>
          <a:xfrm>
            <a:off x="1104900" y="716667"/>
            <a:ext cx="10132500" cy="320400"/>
          </a:xfrm>
          <a:prstGeom prst="rect">
            <a:avLst/>
          </a:prstGeom>
        </p:spPr>
        <p:txBody>
          <a:bodyPr spcFirstLastPara="1" wrap="square" lIns="91425" tIns="45700" rIns="91425" bIns="45700" anchor="ctr" anchorCtr="0">
            <a:normAutofit/>
          </a:bodyPr>
          <a:lstStyle>
            <a:lvl1pPr lvl="0" rtl="0">
              <a:spcBef>
                <a:spcPts val="0"/>
              </a:spcBef>
              <a:spcAft>
                <a:spcPts val="0"/>
              </a:spcAft>
              <a:buSzPts val="2800"/>
              <a:buNone/>
              <a:defRPr sz="27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_2">
    <p:spTree>
      <p:nvGrpSpPr>
        <p:cNvPr id="1" name="Shape 91"/>
        <p:cNvGrpSpPr/>
        <p:nvPr/>
      </p:nvGrpSpPr>
      <p:grpSpPr>
        <a:xfrm>
          <a:off x="0" y="0"/>
          <a:ext cx="0" cy="0"/>
          <a:chOff x="0" y="0"/>
          <a:chExt cx="0" cy="0"/>
        </a:xfrm>
      </p:grpSpPr>
      <p:sp>
        <p:nvSpPr>
          <p:cNvPr id="92" name="Google Shape;92;p16"/>
          <p:cNvSpPr/>
          <p:nvPr/>
        </p:nvSpPr>
        <p:spPr>
          <a:xfrm rot="-5400000" flipH="1">
            <a:off x="6135600" y="-4817900"/>
            <a:ext cx="144300" cy="1243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rot="5400000" flipH="1">
            <a:off x="5918250" y="6050"/>
            <a:ext cx="146700" cy="1241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6"/>
          <p:cNvSpPr txBox="1">
            <a:spLocks noGrp="1"/>
          </p:cNvSpPr>
          <p:nvPr>
            <p:ph type="subTitle" idx="1"/>
          </p:nvPr>
        </p:nvSpPr>
        <p:spPr>
          <a:xfrm>
            <a:off x="706400" y="4167700"/>
            <a:ext cx="2694900" cy="7875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16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95" name="Google Shape;95;p16"/>
          <p:cNvSpPr txBox="1">
            <a:spLocks noGrp="1"/>
          </p:cNvSpPr>
          <p:nvPr>
            <p:ph type="subTitle" idx="2"/>
          </p:nvPr>
        </p:nvSpPr>
        <p:spPr>
          <a:xfrm>
            <a:off x="1025000" y="3454200"/>
            <a:ext cx="2057700" cy="465600"/>
          </a:xfrm>
          <a:prstGeom prst="rect">
            <a:avLst/>
          </a:prstGeom>
        </p:spPr>
        <p:txBody>
          <a:bodyPr spcFirstLastPara="1" wrap="square" lIns="91425" tIns="45700" rIns="91425" bIns="45700" anchor="ctr" anchorCtr="0">
            <a:normAutofit/>
          </a:bodyPr>
          <a:lstStyle>
            <a:lvl1pPr lvl="0" algn="ctr" rtl="0">
              <a:spcBef>
                <a:spcPts val="1000"/>
              </a:spcBef>
              <a:spcAft>
                <a:spcPts val="0"/>
              </a:spcAft>
              <a:buSzPts val="2400"/>
              <a:buNone/>
              <a:defRPr sz="2200">
                <a:latin typeface="Hammersmith One"/>
                <a:ea typeface="Hammersmith One"/>
                <a:cs typeface="Hammersmith One"/>
                <a:sym typeface="Hammersmith One"/>
              </a:defRPr>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96" name="Google Shape;96;p16"/>
          <p:cNvSpPr txBox="1">
            <a:spLocks noGrp="1"/>
          </p:cNvSpPr>
          <p:nvPr>
            <p:ph type="subTitle" idx="3"/>
          </p:nvPr>
        </p:nvSpPr>
        <p:spPr>
          <a:xfrm>
            <a:off x="3401211" y="4167700"/>
            <a:ext cx="2694900" cy="7875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16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97" name="Google Shape;97;p16"/>
          <p:cNvSpPr txBox="1">
            <a:spLocks noGrp="1"/>
          </p:cNvSpPr>
          <p:nvPr>
            <p:ph type="subTitle" idx="4"/>
          </p:nvPr>
        </p:nvSpPr>
        <p:spPr>
          <a:xfrm>
            <a:off x="3719800" y="3454200"/>
            <a:ext cx="2057700" cy="465600"/>
          </a:xfrm>
          <a:prstGeom prst="rect">
            <a:avLst/>
          </a:prstGeom>
        </p:spPr>
        <p:txBody>
          <a:bodyPr spcFirstLastPara="1" wrap="square" lIns="91425" tIns="45700" rIns="91425" bIns="45700" anchor="ctr" anchorCtr="0">
            <a:normAutofit/>
          </a:bodyPr>
          <a:lstStyle>
            <a:lvl1pPr lvl="0" algn="ctr" rtl="0">
              <a:spcBef>
                <a:spcPts val="1000"/>
              </a:spcBef>
              <a:spcAft>
                <a:spcPts val="0"/>
              </a:spcAft>
              <a:buSzPts val="2400"/>
              <a:buNone/>
              <a:defRPr sz="2200">
                <a:latin typeface="Hammersmith One"/>
                <a:ea typeface="Hammersmith One"/>
                <a:cs typeface="Hammersmith One"/>
                <a:sym typeface="Hammersmith One"/>
              </a:defRPr>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98" name="Google Shape;98;p16"/>
          <p:cNvSpPr txBox="1">
            <a:spLocks noGrp="1"/>
          </p:cNvSpPr>
          <p:nvPr>
            <p:ph type="subTitle" idx="5"/>
          </p:nvPr>
        </p:nvSpPr>
        <p:spPr>
          <a:xfrm>
            <a:off x="6095989" y="4167700"/>
            <a:ext cx="2694900" cy="7875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16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99" name="Google Shape;99;p16"/>
          <p:cNvSpPr txBox="1">
            <a:spLocks noGrp="1"/>
          </p:cNvSpPr>
          <p:nvPr>
            <p:ph type="subTitle" idx="6"/>
          </p:nvPr>
        </p:nvSpPr>
        <p:spPr>
          <a:xfrm>
            <a:off x="6414600" y="3454200"/>
            <a:ext cx="2057700" cy="465600"/>
          </a:xfrm>
          <a:prstGeom prst="rect">
            <a:avLst/>
          </a:prstGeom>
        </p:spPr>
        <p:txBody>
          <a:bodyPr spcFirstLastPara="1" wrap="square" lIns="91425" tIns="45700" rIns="91425" bIns="45700" anchor="ctr" anchorCtr="0">
            <a:normAutofit/>
          </a:bodyPr>
          <a:lstStyle>
            <a:lvl1pPr lvl="0" algn="ctr" rtl="0">
              <a:spcBef>
                <a:spcPts val="1000"/>
              </a:spcBef>
              <a:spcAft>
                <a:spcPts val="0"/>
              </a:spcAft>
              <a:buSzPts val="2400"/>
              <a:buNone/>
              <a:defRPr sz="2200">
                <a:latin typeface="Hammersmith One"/>
                <a:ea typeface="Hammersmith One"/>
                <a:cs typeface="Hammersmith One"/>
                <a:sym typeface="Hammersmith One"/>
              </a:defRPr>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100" name="Google Shape;100;p16"/>
          <p:cNvSpPr txBox="1">
            <a:spLocks noGrp="1"/>
          </p:cNvSpPr>
          <p:nvPr>
            <p:ph type="subTitle" idx="7"/>
          </p:nvPr>
        </p:nvSpPr>
        <p:spPr>
          <a:xfrm>
            <a:off x="8790800" y="4167700"/>
            <a:ext cx="2694900" cy="7875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SzPts val="2400"/>
              <a:buNone/>
              <a:defRPr sz="16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101" name="Google Shape;101;p16"/>
          <p:cNvSpPr txBox="1">
            <a:spLocks noGrp="1"/>
          </p:cNvSpPr>
          <p:nvPr>
            <p:ph type="subTitle" idx="8"/>
          </p:nvPr>
        </p:nvSpPr>
        <p:spPr>
          <a:xfrm>
            <a:off x="9109400" y="3454200"/>
            <a:ext cx="2057700" cy="465600"/>
          </a:xfrm>
          <a:prstGeom prst="rect">
            <a:avLst/>
          </a:prstGeom>
        </p:spPr>
        <p:txBody>
          <a:bodyPr spcFirstLastPara="1" wrap="square" lIns="91425" tIns="45700" rIns="91425" bIns="45700" anchor="ctr" anchorCtr="0">
            <a:normAutofit/>
          </a:bodyPr>
          <a:lstStyle>
            <a:lvl1pPr lvl="0" algn="ctr" rtl="0">
              <a:spcBef>
                <a:spcPts val="1000"/>
              </a:spcBef>
              <a:spcAft>
                <a:spcPts val="0"/>
              </a:spcAft>
              <a:buSzPts val="2400"/>
              <a:buNone/>
              <a:defRPr sz="2200">
                <a:latin typeface="Hammersmith One"/>
                <a:ea typeface="Hammersmith One"/>
                <a:cs typeface="Hammersmith One"/>
                <a:sym typeface="Hammersmith One"/>
              </a:defRPr>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102" name="Google Shape;102;p16"/>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rmAutofit/>
          </a:bodyPr>
          <a:lstStyle>
            <a:lvl1pPr lvl="0" rtl="0">
              <a:spcBef>
                <a:spcPts val="0"/>
              </a:spcBef>
              <a:spcAft>
                <a:spcPts val="0"/>
              </a:spcAft>
              <a:buSzPts val="2800"/>
              <a:buNone/>
              <a:defRPr sz="27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03"/>
        <p:cNvGrpSpPr/>
        <p:nvPr/>
      </p:nvGrpSpPr>
      <p:grpSpPr>
        <a:xfrm>
          <a:off x="0" y="0"/>
          <a:ext cx="0" cy="0"/>
          <a:chOff x="0" y="0"/>
          <a:chExt cx="0" cy="0"/>
        </a:xfrm>
      </p:grpSpPr>
      <p:sp>
        <p:nvSpPr>
          <p:cNvPr id="104" name="Google Shape;104;p17"/>
          <p:cNvSpPr/>
          <p:nvPr/>
        </p:nvSpPr>
        <p:spPr>
          <a:xfrm>
            <a:off x="-200000" y="5476750"/>
            <a:ext cx="1147200" cy="1425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rot="5400000">
            <a:off x="5936700" y="-698575"/>
            <a:ext cx="144300" cy="1236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802800" y="1314567"/>
            <a:ext cx="144300" cy="5587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txBox="1">
            <a:spLocks noGrp="1"/>
          </p:cNvSpPr>
          <p:nvPr>
            <p:ph type="title"/>
          </p:nvPr>
        </p:nvSpPr>
        <p:spPr>
          <a:xfrm>
            <a:off x="5511283" y="4111833"/>
            <a:ext cx="5115900" cy="763500"/>
          </a:xfrm>
          <a:prstGeom prst="rect">
            <a:avLst/>
          </a:prstGeom>
        </p:spPr>
        <p:txBody>
          <a:bodyPr spcFirstLastPara="1" wrap="square" lIns="91425" tIns="45700" rIns="91425" bIns="45700" anchor="t" anchorCtr="0">
            <a:normAutofit/>
          </a:bodyPr>
          <a:lstStyle>
            <a:lvl1pPr lvl="0" algn="r" rtl="0">
              <a:spcBef>
                <a:spcPts val="0"/>
              </a:spcBef>
              <a:spcAft>
                <a:spcPts val="0"/>
              </a:spcAft>
              <a:buSzPts val="2800"/>
              <a:buNone/>
              <a:defRPr sz="2200"/>
            </a:lvl1pPr>
            <a:lvl2pPr lvl="1" rtl="0">
              <a:spcBef>
                <a:spcPts val="0"/>
              </a:spcBef>
              <a:spcAft>
                <a:spcPts val="0"/>
              </a:spcAft>
              <a:buSzPts val="1400"/>
              <a:buNone/>
              <a:defRPr>
                <a:latin typeface="Istok Web"/>
                <a:ea typeface="Istok Web"/>
                <a:cs typeface="Istok Web"/>
                <a:sym typeface="Istok Web"/>
              </a:defRPr>
            </a:lvl2pPr>
            <a:lvl3pPr lvl="2" rtl="0">
              <a:spcBef>
                <a:spcPts val="0"/>
              </a:spcBef>
              <a:spcAft>
                <a:spcPts val="0"/>
              </a:spcAft>
              <a:buSzPts val="1400"/>
              <a:buNone/>
              <a:defRPr>
                <a:latin typeface="Istok Web"/>
                <a:ea typeface="Istok Web"/>
                <a:cs typeface="Istok Web"/>
                <a:sym typeface="Istok Web"/>
              </a:defRPr>
            </a:lvl3pPr>
            <a:lvl4pPr lvl="3" rtl="0">
              <a:spcBef>
                <a:spcPts val="0"/>
              </a:spcBef>
              <a:spcAft>
                <a:spcPts val="0"/>
              </a:spcAft>
              <a:buSzPts val="1400"/>
              <a:buNone/>
              <a:defRPr>
                <a:latin typeface="Istok Web"/>
                <a:ea typeface="Istok Web"/>
                <a:cs typeface="Istok Web"/>
                <a:sym typeface="Istok Web"/>
              </a:defRPr>
            </a:lvl4pPr>
            <a:lvl5pPr lvl="4" rtl="0">
              <a:spcBef>
                <a:spcPts val="0"/>
              </a:spcBef>
              <a:spcAft>
                <a:spcPts val="0"/>
              </a:spcAft>
              <a:buSzPts val="1400"/>
              <a:buNone/>
              <a:defRPr>
                <a:latin typeface="Istok Web"/>
                <a:ea typeface="Istok Web"/>
                <a:cs typeface="Istok Web"/>
                <a:sym typeface="Istok Web"/>
              </a:defRPr>
            </a:lvl5pPr>
            <a:lvl6pPr lvl="5" rtl="0">
              <a:spcBef>
                <a:spcPts val="0"/>
              </a:spcBef>
              <a:spcAft>
                <a:spcPts val="0"/>
              </a:spcAft>
              <a:buSzPts val="1400"/>
              <a:buNone/>
              <a:defRPr>
                <a:latin typeface="Istok Web"/>
                <a:ea typeface="Istok Web"/>
                <a:cs typeface="Istok Web"/>
                <a:sym typeface="Istok Web"/>
              </a:defRPr>
            </a:lvl6pPr>
            <a:lvl7pPr lvl="6" rtl="0">
              <a:spcBef>
                <a:spcPts val="0"/>
              </a:spcBef>
              <a:spcAft>
                <a:spcPts val="0"/>
              </a:spcAft>
              <a:buSzPts val="1400"/>
              <a:buNone/>
              <a:defRPr>
                <a:latin typeface="Istok Web"/>
                <a:ea typeface="Istok Web"/>
                <a:cs typeface="Istok Web"/>
                <a:sym typeface="Istok Web"/>
              </a:defRPr>
            </a:lvl7pPr>
            <a:lvl8pPr lvl="7" rtl="0">
              <a:spcBef>
                <a:spcPts val="0"/>
              </a:spcBef>
              <a:spcAft>
                <a:spcPts val="0"/>
              </a:spcAft>
              <a:buSzPts val="1400"/>
              <a:buNone/>
              <a:defRPr>
                <a:latin typeface="Istok Web"/>
                <a:ea typeface="Istok Web"/>
                <a:cs typeface="Istok Web"/>
                <a:sym typeface="Istok Web"/>
              </a:defRPr>
            </a:lvl8pPr>
            <a:lvl9pPr lvl="8" rtl="0">
              <a:spcBef>
                <a:spcPts val="0"/>
              </a:spcBef>
              <a:spcAft>
                <a:spcPts val="0"/>
              </a:spcAft>
              <a:buSzPts val="1400"/>
              <a:buNone/>
              <a:defRPr>
                <a:latin typeface="Istok Web"/>
                <a:ea typeface="Istok Web"/>
                <a:cs typeface="Istok Web"/>
                <a:sym typeface="Istok Web"/>
              </a:defRPr>
            </a:lvl9pPr>
          </a:lstStyle>
          <a:p>
            <a:endParaRPr/>
          </a:p>
        </p:txBody>
      </p:sp>
      <p:sp>
        <p:nvSpPr>
          <p:cNvPr id="108" name="Google Shape;108;p17"/>
          <p:cNvSpPr txBox="1">
            <a:spLocks noGrp="1"/>
          </p:cNvSpPr>
          <p:nvPr>
            <p:ph type="subTitle" idx="1"/>
          </p:nvPr>
        </p:nvSpPr>
        <p:spPr>
          <a:xfrm>
            <a:off x="1772000" y="2110667"/>
            <a:ext cx="8855100" cy="1752300"/>
          </a:xfrm>
          <a:prstGeom prst="rect">
            <a:avLst/>
          </a:prstGeom>
        </p:spPr>
        <p:txBody>
          <a:bodyPr spcFirstLastPara="1" wrap="square" lIns="91425" tIns="45700" rIns="91425" bIns="45700" anchor="ctr" anchorCtr="0">
            <a:normAutofit/>
          </a:bodyPr>
          <a:lstStyle>
            <a:lvl1pPr lvl="0" algn="r" rtl="0">
              <a:lnSpc>
                <a:spcPct val="100000"/>
              </a:lnSpc>
              <a:spcBef>
                <a:spcPts val="1000"/>
              </a:spcBef>
              <a:spcAft>
                <a:spcPts val="0"/>
              </a:spcAft>
              <a:buSzPts val="2400"/>
              <a:buNone/>
              <a:defRPr sz="29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109" name="Google Shape;109;p17"/>
          <p:cNvSpPr/>
          <p:nvPr/>
        </p:nvSpPr>
        <p:spPr>
          <a:xfrm rot="5400000">
            <a:off x="6437700" y="-4381642"/>
            <a:ext cx="144300" cy="11414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2_1_1_1_1">
    <p:spTree>
      <p:nvGrpSpPr>
        <p:cNvPr id="1" name="Shape 110"/>
        <p:cNvGrpSpPr/>
        <p:nvPr/>
      </p:nvGrpSpPr>
      <p:grpSpPr>
        <a:xfrm>
          <a:off x="0" y="0"/>
          <a:ext cx="0" cy="0"/>
          <a:chOff x="0" y="0"/>
          <a:chExt cx="0" cy="0"/>
        </a:xfrm>
      </p:grpSpPr>
      <p:sp>
        <p:nvSpPr>
          <p:cNvPr id="111" name="Google Shape;111;p18"/>
          <p:cNvSpPr txBox="1">
            <a:spLocks noGrp="1"/>
          </p:cNvSpPr>
          <p:nvPr>
            <p:ph type="subTitle" idx="1"/>
          </p:nvPr>
        </p:nvSpPr>
        <p:spPr>
          <a:xfrm>
            <a:off x="1459333" y="1655168"/>
            <a:ext cx="4595700" cy="1256700"/>
          </a:xfrm>
          <a:prstGeom prst="rect">
            <a:avLst/>
          </a:prstGeom>
        </p:spPr>
        <p:txBody>
          <a:bodyPr spcFirstLastPara="1" wrap="square" lIns="91425" tIns="45700" rIns="91425" bIns="45700" anchor="ctr" anchorCtr="0">
            <a:normAutofit/>
          </a:bodyPr>
          <a:lstStyle>
            <a:lvl1pPr lvl="0" rtl="0">
              <a:lnSpc>
                <a:spcPct val="100000"/>
              </a:lnSpc>
              <a:spcBef>
                <a:spcPts val="1000"/>
              </a:spcBef>
              <a:spcAft>
                <a:spcPts val="0"/>
              </a:spcAft>
              <a:buSzPts val="2400"/>
              <a:buNone/>
              <a:defRPr sz="1600"/>
            </a:lvl1pPr>
            <a:lvl2pPr lvl="1" rtl="0">
              <a:spcBef>
                <a:spcPts val="500"/>
              </a:spcBef>
              <a:spcAft>
                <a:spcPts val="0"/>
              </a:spcAft>
              <a:buSzPts val="2400"/>
              <a:buNone/>
              <a:defRPr/>
            </a:lvl2pPr>
            <a:lvl3pPr lvl="2" rtl="0">
              <a:spcBef>
                <a:spcPts val="500"/>
              </a:spcBef>
              <a:spcAft>
                <a:spcPts val="0"/>
              </a:spcAft>
              <a:buSzPts val="2400"/>
              <a:buNone/>
              <a:defRPr/>
            </a:lvl3pPr>
            <a:lvl4pPr lvl="3" rtl="0">
              <a:spcBef>
                <a:spcPts val="500"/>
              </a:spcBef>
              <a:spcAft>
                <a:spcPts val="0"/>
              </a:spcAft>
              <a:buSzPts val="2400"/>
              <a:buNone/>
              <a:defRPr/>
            </a:lvl4pPr>
            <a:lvl5pPr lvl="4" rtl="0">
              <a:spcBef>
                <a:spcPts val="500"/>
              </a:spcBef>
              <a:spcAft>
                <a:spcPts val="0"/>
              </a:spcAft>
              <a:buSzPts val="24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112" name="Google Shape;112;p18"/>
          <p:cNvSpPr txBox="1">
            <a:spLocks noGrp="1"/>
          </p:cNvSpPr>
          <p:nvPr>
            <p:ph type="title"/>
          </p:nvPr>
        </p:nvSpPr>
        <p:spPr>
          <a:xfrm>
            <a:off x="1459333" y="716667"/>
            <a:ext cx="3934800" cy="570900"/>
          </a:xfrm>
          <a:prstGeom prst="rect">
            <a:avLst/>
          </a:prstGeom>
        </p:spPr>
        <p:txBody>
          <a:bodyPr spcFirstLastPara="1" wrap="square" lIns="91425" tIns="45700" rIns="91425" bIns="45700" anchor="ctr" anchorCtr="0">
            <a:normAutofit/>
          </a:bodyPr>
          <a:lstStyle>
            <a:lvl1pPr lvl="0" rtl="0">
              <a:spcBef>
                <a:spcPts val="0"/>
              </a:spcBef>
              <a:spcAft>
                <a:spcPts val="0"/>
              </a:spcAft>
              <a:buSzPts val="2800"/>
              <a:buNone/>
              <a:defRPr sz="5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18"/>
          <p:cNvSpPr txBox="1"/>
          <p:nvPr/>
        </p:nvSpPr>
        <p:spPr>
          <a:xfrm>
            <a:off x="1462333" y="4231467"/>
            <a:ext cx="4683600" cy="1408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1200" b="1">
                <a:solidFill>
                  <a:srgbClr val="B7B7B7"/>
                </a:solidFill>
                <a:latin typeface="Istok Web"/>
                <a:ea typeface="Istok Web"/>
                <a:cs typeface="Istok Web"/>
                <a:sym typeface="Istok Web"/>
              </a:rPr>
              <a:t>CREDITS:</a:t>
            </a:r>
            <a:r>
              <a:rPr lang="en-US" sz="1200">
                <a:solidFill>
                  <a:srgbClr val="B7B7B7"/>
                </a:solidFill>
                <a:latin typeface="Istok Web"/>
                <a:ea typeface="Istok Web"/>
                <a:cs typeface="Istok Web"/>
                <a:sym typeface="Istok Web"/>
              </a:rPr>
              <a:t> This presentation was edited by Karla Ricalde </a:t>
            </a:r>
            <a:endParaRPr sz="1100">
              <a:solidFill>
                <a:srgbClr val="B7B7B7"/>
              </a:solidFill>
              <a:latin typeface="Hammersmith One"/>
              <a:ea typeface="Hammersmith One"/>
              <a:cs typeface="Hammersmith One"/>
              <a:sym typeface="Hammersmith One"/>
            </a:endParaRPr>
          </a:p>
        </p:txBody>
      </p:sp>
      <p:sp>
        <p:nvSpPr>
          <p:cNvPr id="114" name="Google Shape;114;p18"/>
          <p:cNvSpPr/>
          <p:nvPr/>
        </p:nvSpPr>
        <p:spPr>
          <a:xfrm>
            <a:off x="6238495" y="-232539"/>
            <a:ext cx="467100" cy="739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p:nvPr/>
        </p:nvSpPr>
        <p:spPr>
          <a:xfrm>
            <a:off x="6705600" y="-232539"/>
            <a:ext cx="144300" cy="723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6145925" y="-232550"/>
            <a:ext cx="144300" cy="739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2549236" y="533614"/>
            <a:ext cx="9210900" cy="88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0"/>
          <p:cNvSpPr txBox="1">
            <a:spLocks noGrp="1"/>
          </p:cNvSpPr>
          <p:nvPr>
            <p:ph type="body" idx="1"/>
          </p:nvPr>
        </p:nvSpPr>
        <p:spPr>
          <a:xfrm>
            <a:off x="273133" y="1705342"/>
            <a:ext cx="11487000" cy="49329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3560"/>
              </a:buClr>
              <a:buSzPts val="2400"/>
              <a:buChar char="•"/>
              <a:defRPr sz="2400">
                <a:solidFill>
                  <a:srgbClr val="003560"/>
                </a:solidFill>
                <a:latin typeface="Arial"/>
                <a:ea typeface="Arial"/>
                <a:cs typeface="Arial"/>
                <a:sym typeface="Arial"/>
              </a:defRPr>
            </a:lvl1pPr>
            <a:lvl2pPr marL="914400" lvl="1"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2pPr>
            <a:lvl3pPr marL="1371600" lvl="2" indent="-381000" algn="l">
              <a:lnSpc>
                <a:spcPct val="90000"/>
              </a:lnSpc>
              <a:spcBef>
                <a:spcPts val="500"/>
              </a:spcBef>
              <a:spcAft>
                <a:spcPts val="0"/>
              </a:spcAft>
              <a:buClr>
                <a:srgbClr val="003560"/>
              </a:buClr>
              <a:buSzPts val="2400"/>
              <a:buChar char="•"/>
              <a:defRPr sz="2400" b="0">
                <a:solidFill>
                  <a:srgbClr val="003560"/>
                </a:solidFill>
                <a:latin typeface="Arial"/>
                <a:ea typeface="Arial"/>
                <a:cs typeface="Arial"/>
                <a:sym typeface="Arial"/>
              </a:defRPr>
            </a:lvl3pPr>
            <a:lvl4pPr marL="1828800" lvl="3"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4pPr>
            <a:lvl5pPr marL="2286000" lvl="4"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
        <p:cNvGrpSpPr/>
        <p:nvPr/>
      </p:nvGrpSpPr>
      <p:grpSpPr>
        <a:xfrm>
          <a:off x="0" y="0"/>
          <a:ext cx="0" cy="0"/>
          <a:chOff x="0" y="0"/>
          <a:chExt cx="0" cy="0"/>
        </a:xfrm>
      </p:grpSpPr>
      <p:sp>
        <p:nvSpPr>
          <p:cNvPr id="127" name="Google Shape;127;p21"/>
          <p:cNvSpPr txBox="1">
            <a:spLocks noGrp="1"/>
          </p:cNvSpPr>
          <p:nvPr>
            <p:ph type="ctrTitle"/>
          </p:nvPr>
        </p:nvSpPr>
        <p:spPr>
          <a:xfrm>
            <a:off x="690418" y="1657926"/>
            <a:ext cx="6629400" cy="789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solidFill>
                  <a:srgbClr val="003A5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1"/>
          <p:cNvSpPr txBox="1">
            <a:spLocks noGrp="1"/>
          </p:cNvSpPr>
          <p:nvPr>
            <p:ph type="subTitle" idx="1"/>
          </p:nvPr>
        </p:nvSpPr>
        <p:spPr>
          <a:xfrm>
            <a:off x="690418" y="3015529"/>
            <a:ext cx="5680500" cy="623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003A58"/>
              </a:buClr>
              <a:buSzPts val="2400"/>
              <a:buNone/>
              <a:defRPr sz="2400">
                <a:latin typeface="Arial"/>
                <a:ea typeface="Arial"/>
                <a:cs typeface="Arial"/>
                <a:sym typeface="Arial"/>
              </a:defRPr>
            </a:lvl1pPr>
            <a:lvl2pPr lvl="1" algn="ctr">
              <a:lnSpc>
                <a:spcPct val="90000"/>
              </a:lnSpc>
              <a:spcBef>
                <a:spcPts val="500"/>
              </a:spcBef>
              <a:spcAft>
                <a:spcPts val="0"/>
              </a:spcAft>
              <a:buClr>
                <a:srgbClr val="003A58"/>
              </a:buClr>
              <a:buSzPts val="2000"/>
              <a:buNone/>
              <a:defRPr sz="2000"/>
            </a:lvl2pPr>
            <a:lvl3pPr lvl="2" algn="ctr">
              <a:lnSpc>
                <a:spcPct val="90000"/>
              </a:lnSpc>
              <a:spcBef>
                <a:spcPts val="500"/>
              </a:spcBef>
              <a:spcAft>
                <a:spcPts val="0"/>
              </a:spcAft>
              <a:buClr>
                <a:srgbClr val="003A58"/>
              </a:buClr>
              <a:buSzPts val="1800"/>
              <a:buNone/>
              <a:defRPr sz="1800"/>
            </a:lvl3pPr>
            <a:lvl4pPr lvl="3" algn="ctr">
              <a:lnSpc>
                <a:spcPct val="90000"/>
              </a:lnSpc>
              <a:spcBef>
                <a:spcPts val="500"/>
              </a:spcBef>
              <a:spcAft>
                <a:spcPts val="0"/>
              </a:spcAft>
              <a:buClr>
                <a:srgbClr val="003A58"/>
              </a:buClr>
              <a:buSzPts val="1600"/>
              <a:buNone/>
              <a:defRPr sz="1600"/>
            </a:lvl4pPr>
            <a:lvl5pPr lvl="4" algn="ctr">
              <a:lnSpc>
                <a:spcPct val="90000"/>
              </a:lnSpc>
              <a:spcBef>
                <a:spcPts val="500"/>
              </a:spcBef>
              <a:spcAft>
                <a:spcPts val="0"/>
              </a:spcAft>
              <a:buClr>
                <a:srgbClr val="003A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690418" y="1657926"/>
            <a:ext cx="6629400" cy="78970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solidFill>
                  <a:srgbClr val="003A5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ubTitle" idx="1"/>
          </p:nvPr>
        </p:nvSpPr>
        <p:spPr>
          <a:xfrm>
            <a:off x="690418" y="3015529"/>
            <a:ext cx="5680364" cy="62359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003A58"/>
              </a:buClr>
              <a:buSzPts val="2400"/>
              <a:buNone/>
              <a:defRPr sz="2400">
                <a:latin typeface="Arial"/>
                <a:ea typeface="Arial"/>
                <a:cs typeface="Arial"/>
                <a:sym typeface="Arial"/>
              </a:defRPr>
            </a:lvl1pPr>
            <a:lvl2pPr lvl="1" algn="ctr">
              <a:lnSpc>
                <a:spcPct val="90000"/>
              </a:lnSpc>
              <a:spcBef>
                <a:spcPts val="500"/>
              </a:spcBef>
              <a:spcAft>
                <a:spcPts val="0"/>
              </a:spcAft>
              <a:buClr>
                <a:srgbClr val="003A58"/>
              </a:buClr>
              <a:buSzPts val="2000"/>
              <a:buNone/>
              <a:defRPr sz="2000"/>
            </a:lvl2pPr>
            <a:lvl3pPr lvl="2" algn="ctr">
              <a:lnSpc>
                <a:spcPct val="90000"/>
              </a:lnSpc>
              <a:spcBef>
                <a:spcPts val="500"/>
              </a:spcBef>
              <a:spcAft>
                <a:spcPts val="0"/>
              </a:spcAft>
              <a:buClr>
                <a:srgbClr val="003A58"/>
              </a:buClr>
              <a:buSzPts val="1800"/>
              <a:buNone/>
              <a:defRPr sz="1800"/>
            </a:lvl3pPr>
            <a:lvl4pPr lvl="3" algn="ctr">
              <a:lnSpc>
                <a:spcPct val="90000"/>
              </a:lnSpc>
              <a:spcBef>
                <a:spcPts val="500"/>
              </a:spcBef>
              <a:spcAft>
                <a:spcPts val="0"/>
              </a:spcAft>
              <a:buClr>
                <a:srgbClr val="003A58"/>
              </a:buClr>
              <a:buSzPts val="1600"/>
              <a:buNone/>
              <a:defRPr sz="1600"/>
            </a:lvl4pPr>
            <a:lvl5pPr lvl="4" algn="ctr">
              <a:lnSpc>
                <a:spcPct val="90000"/>
              </a:lnSpc>
              <a:spcBef>
                <a:spcPts val="500"/>
              </a:spcBef>
              <a:spcAft>
                <a:spcPts val="0"/>
              </a:spcAft>
              <a:buClr>
                <a:srgbClr val="003A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2549236" y="533614"/>
            <a:ext cx="9210900" cy="88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2"/>
          <p:cNvSpPr>
            <a:spLocks noGrp="1"/>
          </p:cNvSpPr>
          <p:nvPr>
            <p:ph type="pic" idx="2"/>
          </p:nvPr>
        </p:nvSpPr>
        <p:spPr>
          <a:xfrm>
            <a:off x="-1" y="1699336"/>
            <a:ext cx="2452200" cy="4575600"/>
          </a:xfrm>
          <a:prstGeom prst="rect">
            <a:avLst/>
          </a:prstGeom>
          <a:noFill/>
          <a:ln>
            <a:noFill/>
          </a:ln>
        </p:spPr>
      </p:sp>
      <p:sp>
        <p:nvSpPr>
          <p:cNvPr id="132" name="Google Shape;132;p22"/>
          <p:cNvSpPr txBox="1">
            <a:spLocks noGrp="1"/>
          </p:cNvSpPr>
          <p:nvPr>
            <p:ph type="body" idx="1"/>
          </p:nvPr>
        </p:nvSpPr>
        <p:spPr>
          <a:xfrm>
            <a:off x="2549235" y="1705343"/>
            <a:ext cx="9210900" cy="4526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3560"/>
              </a:buClr>
              <a:buSzPts val="2400"/>
              <a:buChar char="•"/>
              <a:defRPr sz="2400">
                <a:solidFill>
                  <a:srgbClr val="003560"/>
                </a:solidFill>
                <a:latin typeface="Arial"/>
                <a:ea typeface="Arial"/>
                <a:cs typeface="Arial"/>
                <a:sym typeface="Arial"/>
              </a:defRPr>
            </a:lvl1pPr>
            <a:lvl2pPr marL="914400" lvl="1"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2pPr>
            <a:lvl3pPr marL="1371600" lvl="2" indent="-381000" algn="l">
              <a:lnSpc>
                <a:spcPct val="90000"/>
              </a:lnSpc>
              <a:spcBef>
                <a:spcPts val="500"/>
              </a:spcBef>
              <a:spcAft>
                <a:spcPts val="0"/>
              </a:spcAft>
              <a:buClr>
                <a:srgbClr val="003560"/>
              </a:buClr>
              <a:buSzPts val="2400"/>
              <a:buChar char="•"/>
              <a:defRPr sz="2400" b="0">
                <a:solidFill>
                  <a:srgbClr val="003560"/>
                </a:solidFill>
                <a:latin typeface="Arial"/>
                <a:ea typeface="Arial"/>
                <a:cs typeface="Arial"/>
                <a:sym typeface="Arial"/>
              </a:defRPr>
            </a:lvl3pPr>
            <a:lvl4pPr marL="1828800" lvl="3"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4pPr>
            <a:lvl5pPr marL="2286000" lvl="4"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2549236" y="533614"/>
            <a:ext cx="9210900" cy="88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3"/>
          <p:cNvSpPr txBox="1">
            <a:spLocks noGrp="1"/>
          </p:cNvSpPr>
          <p:nvPr>
            <p:ph type="body" idx="1"/>
          </p:nvPr>
        </p:nvSpPr>
        <p:spPr>
          <a:xfrm>
            <a:off x="285750" y="1627188"/>
            <a:ext cx="11474400" cy="4606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ual content">
  <p:cSld name="Dual content">
    <p:spTree>
      <p:nvGrpSpPr>
        <p:cNvPr id="1" name="Shape 136"/>
        <p:cNvGrpSpPr/>
        <p:nvPr/>
      </p:nvGrpSpPr>
      <p:grpSpPr>
        <a:xfrm>
          <a:off x="0" y="0"/>
          <a:ext cx="0" cy="0"/>
          <a:chOff x="0" y="0"/>
          <a:chExt cx="0" cy="0"/>
        </a:xfrm>
      </p:grpSpPr>
      <p:sp>
        <p:nvSpPr>
          <p:cNvPr id="137" name="Google Shape;137;p24"/>
          <p:cNvSpPr txBox="1">
            <a:spLocks noGrp="1"/>
          </p:cNvSpPr>
          <p:nvPr>
            <p:ph type="body" idx="1"/>
          </p:nvPr>
        </p:nvSpPr>
        <p:spPr>
          <a:xfrm>
            <a:off x="838200" y="1608667"/>
            <a:ext cx="5181600" cy="4568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24"/>
          <p:cNvSpPr txBox="1">
            <a:spLocks noGrp="1"/>
          </p:cNvSpPr>
          <p:nvPr>
            <p:ph type="body" idx="2"/>
          </p:nvPr>
        </p:nvSpPr>
        <p:spPr>
          <a:xfrm>
            <a:off x="6172200" y="1608667"/>
            <a:ext cx="5181600" cy="4568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24"/>
          <p:cNvSpPr txBox="1">
            <a:spLocks noGrp="1"/>
          </p:cNvSpPr>
          <p:nvPr>
            <p:ph type="title"/>
          </p:nvPr>
        </p:nvSpPr>
        <p:spPr>
          <a:xfrm>
            <a:off x="2549236" y="533614"/>
            <a:ext cx="9210900" cy="88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0"/>
        <p:cNvGrpSpPr/>
        <p:nvPr/>
      </p:nvGrpSpPr>
      <p:grpSpPr>
        <a:xfrm>
          <a:off x="0" y="0"/>
          <a:ext cx="0" cy="0"/>
          <a:chOff x="0" y="0"/>
          <a:chExt cx="0" cy="0"/>
        </a:xfrm>
      </p:grpSpPr>
      <p:sp>
        <p:nvSpPr>
          <p:cNvPr id="141" name="Google Shape;141;p2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3A58"/>
              </a:buClr>
              <a:buSzPts val="2400"/>
              <a:buNone/>
              <a:defRPr sz="2400" b="1"/>
            </a:lvl1pPr>
            <a:lvl2pPr marL="914400" lvl="1" indent="-228600" algn="l">
              <a:lnSpc>
                <a:spcPct val="90000"/>
              </a:lnSpc>
              <a:spcBef>
                <a:spcPts val="500"/>
              </a:spcBef>
              <a:spcAft>
                <a:spcPts val="0"/>
              </a:spcAft>
              <a:buClr>
                <a:srgbClr val="003A58"/>
              </a:buClr>
              <a:buSzPts val="2000"/>
              <a:buNone/>
              <a:defRPr sz="2000" b="1"/>
            </a:lvl2pPr>
            <a:lvl3pPr marL="1371600" lvl="2" indent="-228600" algn="l">
              <a:lnSpc>
                <a:spcPct val="90000"/>
              </a:lnSpc>
              <a:spcBef>
                <a:spcPts val="500"/>
              </a:spcBef>
              <a:spcAft>
                <a:spcPts val="0"/>
              </a:spcAft>
              <a:buClr>
                <a:srgbClr val="003A58"/>
              </a:buClr>
              <a:buSzPts val="1800"/>
              <a:buNone/>
              <a:defRPr sz="1800" b="1"/>
            </a:lvl3pPr>
            <a:lvl4pPr marL="1828800" lvl="3" indent="-228600" algn="l">
              <a:lnSpc>
                <a:spcPct val="90000"/>
              </a:lnSpc>
              <a:spcBef>
                <a:spcPts val="500"/>
              </a:spcBef>
              <a:spcAft>
                <a:spcPts val="0"/>
              </a:spcAft>
              <a:buClr>
                <a:srgbClr val="003A58"/>
              </a:buClr>
              <a:buSzPts val="1600"/>
              <a:buNone/>
              <a:defRPr sz="1600" b="1"/>
            </a:lvl4pPr>
            <a:lvl5pPr marL="2286000" lvl="4" indent="-228600" algn="l">
              <a:lnSpc>
                <a:spcPct val="90000"/>
              </a:lnSpc>
              <a:spcBef>
                <a:spcPts val="500"/>
              </a:spcBef>
              <a:spcAft>
                <a:spcPts val="0"/>
              </a:spcAft>
              <a:buClr>
                <a:srgbClr val="003A58"/>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2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3A58"/>
              </a:buClr>
              <a:buSzPts val="2400"/>
              <a:buNone/>
              <a:defRPr sz="2400" b="1"/>
            </a:lvl1pPr>
            <a:lvl2pPr marL="914400" lvl="1" indent="-228600" algn="l">
              <a:lnSpc>
                <a:spcPct val="90000"/>
              </a:lnSpc>
              <a:spcBef>
                <a:spcPts val="500"/>
              </a:spcBef>
              <a:spcAft>
                <a:spcPts val="0"/>
              </a:spcAft>
              <a:buClr>
                <a:srgbClr val="003A58"/>
              </a:buClr>
              <a:buSzPts val="2000"/>
              <a:buNone/>
              <a:defRPr sz="2000" b="1"/>
            </a:lvl2pPr>
            <a:lvl3pPr marL="1371600" lvl="2" indent="-228600" algn="l">
              <a:lnSpc>
                <a:spcPct val="90000"/>
              </a:lnSpc>
              <a:spcBef>
                <a:spcPts val="500"/>
              </a:spcBef>
              <a:spcAft>
                <a:spcPts val="0"/>
              </a:spcAft>
              <a:buClr>
                <a:srgbClr val="003A58"/>
              </a:buClr>
              <a:buSzPts val="1800"/>
              <a:buNone/>
              <a:defRPr sz="1800" b="1"/>
            </a:lvl3pPr>
            <a:lvl4pPr marL="1828800" lvl="3" indent="-228600" algn="l">
              <a:lnSpc>
                <a:spcPct val="90000"/>
              </a:lnSpc>
              <a:spcBef>
                <a:spcPts val="500"/>
              </a:spcBef>
              <a:spcAft>
                <a:spcPts val="0"/>
              </a:spcAft>
              <a:buClr>
                <a:srgbClr val="003A58"/>
              </a:buClr>
              <a:buSzPts val="1600"/>
              <a:buNone/>
              <a:defRPr sz="1600" b="1"/>
            </a:lvl4pPr>
            <a:lvl5pPr marL="2286000" lvl="4" indent="-228600" algn="l">
              <a:lnSpc>
                <a:spcPct val="90000"/>
              </a:lnSpc>
              <a:spcBef>
                <a:spcPts val="500"/>
              </a:spcBef>
              <a:spcAft>
                <a:spcPts val="0"/>
              </a:spcAft>
              <a:buClr>
                <a:srgbClr val="003A58"/>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 name="Google Shape;144;p2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25"/>
          <p:cNvSpPr txBox="1">
            <a:spLocks noGrp="1"/>
          </p:cNvSpPr>
          <p:nvPr>
            <p:ph type="title"/>
          </p:nvPr>
        </p:nvSpPr>
        <p:spPr>
          <a:xfrm>
            <a:off x="2549236" y="533614"/>
            <a:ext cx="9210900" cy="88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2549236" y="533614"/>
            <a:ext cx="9210900" cy="88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741680" y="2123676"/>
            <a:ext cx="402720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7"/>
          <p:cNvSpPr txBox="1">
            <a:spLocks noGrp="1"/>
          </p:cNvSpPr>
          <p:nvPr>
            <p:ph type="body" idx="1"/>
          </p:nvPr>
        </p:nvSpPr>
        <p:spPr>
          <a:xfrm>
            <a:off x="741680" y="3934224"/>
            <a:ext cx="4030200" cy="1934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3A58"/>
              </a:buClr>
              <a:buSzPts val="2400"/>
              <a:buNone/>
              <a:defRPr sz="2400"/>
            </a:lvl1pPr>
            <a:lvl2pPr marL="914400" lvl="1" indent="-228600" algn="l">
              <a:lnSpc>
                <a:spcPct val="90000"/>
              </a:lnSpc>
              <a:spcBef>
                <a:spcPts val="500"/>
              </a:spcBef>
              <a:spcAft>
                <a:spcPts val="0"/>
              </a:spcAft>
              <a:buClr>
                <a:srgbClr val="003A58"/>
              </a:buClr>
              <a:buSzPts val="1400"/>
              <a:buNone/>
              <a:defRPr sz="1400"/>
            </a:lvl2pPr>
            <a:lvl3pPr marL="1371600" lvl="2" indent="-228600" algn="l">
              <a:lnSpc>
                <a:spcPct val="90000"/>
              </a:lnSpc>
              <a:spcBef>
                <a:spcPts val="500"/>
              </a:spcBef>
              <a:spcAft>
                <a:spcPts val="0"/>
              </a:spcAft>
              <a:buClr>
                <a:srgbClr val="003A58"/>
              </a:buClr>
              <a:buSzPts val="1200"/>
              <a:buNone/>
              <a:defRPr sz="1200"/>
            </a:lvl3pPr>
            <a:lvl4pPr marL="1828800" lvl="3" indent="-228600" algn="l">
              <a:lnSpc>
                <a:spcPct val="90000"/>
              </a:lnSpc>
              <a:spcBef>
                <a:spcPts val="500"/>
              </a:spcBef>
              <a:spcAft>
                <a:spcPts val="0"/>
              </a:spcAft>
              <a:buClr>
                <a:srgbClr val="003A58"/>
              </a:buClr>
              <a:buSzPts val="1000"/>
              <a:buNone/>
              <a:defRPr sz="1000"/>
            </a:lvl4pPr>
            <a:lvl5pPr marL="2286000" lvl="4" indent="-228600" algn="l">
              <a:lnSpc>
                <a:spcPct val="90000"/>
              </a:lnSpc>
              <a:spcBef>
                <a:spcPts val="500"/>
              </a:spcBef>
              <a:spcAft>
                <a:spcPts val="0"/>
              </a:spcAft>
              <a:buClr>
                <a:srgbClr val="003A58"/>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1" name="Google Shape;151;p27"/>
          <p:cNvSpPr txBox="1">
            <a:spLocks noGrp="1"/>
          </p:cNvSpPr>
          <p:nvPr>
            <p:ph type="body" idx="2"/>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3A58"/>
              </a:buClr>
              <a:buSzPts val="2400"/>
              <a:buChar char="•"/>
              <a:defRPr sz="2400"/>
            </a:lvl1pPr>
            <a:lvl2pPr marL="914400" lvl="1" indent="-381000" algn="l">
              <a:lnSpc>
                <a:spcPct val="90000"/>
              </a:lnSpc>
              <a:spcBef>
                <a:spcPts val="500"/>
              </a:spcBef>
              <a:spcAft>
                <a:spcPts val="0"/>
              </a:spcAft>
              <a:buClr>
                <a:srgbClr val="003A58"/>
              </a:buClr>
              <a:buSzPts val="2400"/>
              <a:buChar char="•"/>
              <a:defRPr sz="2400"/>
            </a:lvl2pPr>
            <a:lvl3pPr marL="1371600" lvl="2" indent="-381000" algn="l">
              <a:lnSpc>
                <a:spcPct val="90000"/>
              </a:lnSpc>
              <a:spcBef>
                <a:spcPts val="500"/>
              </a:spcBef>
              <a:spcAft>
                <a:spcPts val="0"/>
              </a:spcAft>
              <a:buClr>
                <a:srgbClr val="003A58"/>
              </a:buClr>
              <a:buSzPts val="2400"/>
              <a:buChar char="•"/>
              <a:defRPr sz="2400"/>
            </a:lvl3pPr>
            <a:lvl4pPr marL="1828800" lvl="3" indent="-381000" algn="l">
              <a:lnSpc>
                <a:spcPct val="90000"/>
              </a:lnSpc>
              <a:spcBef>
                <a:spcPts val="500"/>
              </a:spcBef>
              <a:spcAft>
                <a:spcPts val="0"/>
              </a:spcAft>
              <a:buClr>
                <a:srgbClr val="003A58"/>
              </a:buClr>
              <a:buSzPts val="2400"/>
              <a:buChar char="•"/>
              <a:defRPr sz="2400"/>
            </a:lvl4pPr>
            <a:lvl5pPr marL="2286000" lvl="4" indent="-381000" algn="l">
              <a:lnSpc>
                <a:spcPct val="90000"/>
              </a:lnSpc>
              <a:spcBef>
                <a:spcPts val="500"/>
              </a:spcBef>
              <a:spcAft>
                <a:spcPts val="0"/>
              </a:spcAft>
              <a:buClr>
                <a:srgbClr val="003A58"/>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2"/>
        <p:cNvGrpSpPr/>
        <p:nvPr/>
      </p:nvGrpSpPr>
      <p:grpSpPr>
        <a:xfrm>
          <a:off x="0" y="0"/>
          <a:ext cx="0" cy="0"/>
          <a:chOff x="0" y="0"/>
          <a:chExt cx="0" cy="0"/>
        </a:xfrm>
      </p:grpSpPr>
      <p:sp>
        <p:nvSpPr>
          <p:cNvPr id="153" name="Google Shape;153;p28"/>
          <p:cNvSpPr/>
          <p:nvPr/>
        </p:nvSpPr>
        <p:spPr>
          <a:xfrm>
            <a:off x="0" y="0"/>
            <a:ext cx="12192000" cy="68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CUSTOM_6_1">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rmAutofit/>
          </a:bodyPr>
          <a:lstStyle>
            <a:lvl1pPr lvl="0">
              <a:spcBef>
                <a:spcPts val="0"/>
              </a:spcBef>
              <a:spcAft>
                <a:spcPts val="0"/>
              </a:spcAft>
              <a:buSzPts val="2800"/>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9"/>
          <p:cNvSpPr/>
          <p:nvPr/>
        </p:nvSpPr>
        <p:spPr>
          <a:xfrm rot="10800000" flipH="1">
            <a:off x="11381767" y="6247200"/>
            <a:ext cx="810300" cy="61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rot="5400000" flipH="1">
            <a:off x="6023900" y="108433"/>
            <a:ext cx="144300" cy="1221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rot="10800000" flipH="1">
            <a:off x="11237367" y="0"/>
            <a:ext cx="1443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1">
  <p:cSld name="CUSTOM_6_1_1">
    <p:spTree>
      <p:nvGrpSpPr>
        <p:cNvPr id="1" name="Shape 159"/>
        <p:cNvGrpSpPr/>
        <p:nvPr/>
      </p:nvGrpSpPr>
      <p:grpSpPr>
        <a:xfrm>
          <a:off x="0" y="0"/>
          <a:ext cx="0" cy="0"/>
          <a:chOff x="0" y="0"/>
          <a:chExt cx="0" cy="0"/>
        </a:xfrm>
      </p:grpSpPr>
      <p:sp>
        <p:nvSpPr>
          <p:cNvPr id="160" name="Google Shape;160;p30"/>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rmAutofit/>
          </a:bodyPr>
          <a:lstStyle>
            <a:lvl1pPr lvl="0">
              <a:spcBef>
                <a:spcPts val="0"/>
              </a:spcBef>
              <a:spcAft>
                <a:spcPts val="0"/>
              </a:spcAft>
              <a:buSzPts val="2800"/>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30"/>
          <p:cNvSpPr/>
          <p:nvPr/>
        </p:nvSpPr>
        <p:spPr>
          <a:xfrm rot="10800000" flipH="1">
            <a:off x="11381777" y="6247225"/>
            <a:ext cx="1026000" cy="72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0"/>
          <p:cNvSpPr/>
          <p:nvPr/>
        </p:nvSpPr>
        <p:spPr>
          <a:xfrm rot="10800000" flipH="1">
            <a:off x="11389767" y="0"/>
            <a:ext cx="1443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30"/>
          <p:cNvGrpSpPr/>
          <p:nvPr/>
        </p:nvGrpSpPr>
        <p:grpSpPr>
          <a:xfrm rot="10800000">
            <a:off x="-322648" y="1371702"/>
            <a:ext cx="12987603" cy="5039098"/>
            <a:chOff x="-198900" y="436050"/>
            <a:chExt cx="9375300" cy="3779418"/>
          </a:xfrm>
        </p:grpSpPr>
        <p:sp>
          <p:nvSpPr>
            <p:cNvPr id="164" name="Google Shape;164;p30"/>
            <p:cNvSpPr/>
            <p:nvPr/>
          </p:nvSpPr>
          <p:spPr>
            <a:xfrm rot="5400000" flipH="1">
              <a:off x="4434600" y="-526332"/>
              <a:ext cx="108300" cy="937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0"/>
            <p:cNvSpPr/>
            <p:nvPr/>
          </p:nvSpPr>
          <p:spPr>
            <a:xfrm rot="5400000" flipH="1">
              <a:off x="4537150" y="-4090500"/>
              <a:ext cx="108300" cy="9161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6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549236" y="533614"/>
            <a:ext cx="9210963" cy="88878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a:spLocks noGrp="1"/>
          </p:cNvSpPr>
          <p:nvPr>
            <p:ph type="pic" idx="2"/>
          </p:nvPr>
        </p:nvSpPr>
        <p:spPr>
          <a:xfrm>
            <a:off x="-1" y="1699336"/>
            <a:ext cx="2452283" cy="4575733"/>
          </a:xfrm>
          <a:prstGeom prst="rect">
            <a:avLst/>
          </a:prstGeom>
          <a:noFill/>
          <a:ln>
            <a:noFill/>
          </a:ln>
        </p:spPr>
      </p:sp>
      <p:sp>
        <p:nvSpPr>
          <p:cNvPr id="24" name="Google Shape;24;p4"/>
          <p:cNvSpPr txBox="1">
            <a:spLocks noGrp="1"/>
          </p:cNvSpPr>
          <p:nvPr>
            <p:ph type="body" idx="1"/>
          </p:nvPr>
        </p:nvSpPr>
        <p:spPr>
          <a:xfrm>
            <a:off x="2549235" y="1705343"/>
            <a:ext cx="9210963" cy="452612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3560"/>
              </a:buClr>
              <a:buSzPts val="2400"/>
              <a:buChar char="•"/>
              <a:defRPr sz="2400">
                <a:solidFill>
                  <a:srgbClr val="003560"/>
                </a:solidFill>
                <a:latin typeface="Arial"/>
                <a:ea typeface="Arial"/>
                <a:cs typeface="Arial"/>
                <a:sym typeface="Arial"/>
              </a:defRPr>
            </a:lvl1pPr>
            <a:lvl2pPr marL="914400" lvl="1"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2pPr>
            <a:lvl3pPr marL="1371600" lvl="2" indent="-381000" algn="l">
              <a:lnSpc>
                <a:spcPct val="90000"/>
              </a:lnSpc>
              <a:spcBef>
                <a:spcPts val="500"/>
              </a:spcBef>
              <a:spcAft>
                <a:spcPts val="0"/>
              </a:spcAft>
              <a:buClr>
                <a:srgbClr val="003560"/>
              </a:buClr>
              <a:buSzPts val="2400"/>
              <a:buChar char="•"/>
              <a:defRPr sz="2400" b="0">
                <a:solidFill>
                  <a:srgbClr val="003560"/>
                </a:solidFill>
                <a:latin typeface="Arial"/>
                <a:ea typeface="Arial"/>
                <a:cs typeface="Arial"/>
                <a:sym typeface="Arial"/>
              </a:defRPr>
            </a:lvl3pPr>
            <a:lvl4pPr marL="1828800" lvl="3"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4pPr>
            <a:lvl5pPr marL="2286000" lvl="4" indent="-381000" algn="l">
              <a:lnSpc>
                <a:spcPct val="90000"/>
              </a:lnSpc>
              <a:spcBef>
                <a:spcPts val="500"/>
              </a:spcBef>
              <a:spcAft>
                <a:spcPts val="0"/>
              </a:spcAft>
              <a:buClr>
                <a:srgbClr val="003560"/>
              </a:buClr>
              <a:buSzPts val="2400"/>
              <a:buChar char="•"/>
              <a:defRPr sz="2400">
                <a:solidFill>
                  <a:srgbClr val="00356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67"/>
        <p:cNvGrpSpPr/>
        <p:nvPr/>
      </p:nvGrpSpPr>
      <p:grpSpPr>
        <a:xfrm>
          <a:off x="0" y="0"/>
          <a:ext cx="0" cy="0"/>
          <a:chOff x="0" y="0"/>
          <a:chExt cx="0" cy="0"/>
        </a:xfrm>
      </p:grpSpPr>
      <p:sp>
        <p:nvSpPr>
          <p:cNvPr id="168" name="Google Shape;168;p32"/>
          <p:cNvSpPr/>
          <p:nvPr/>
        </p:nvSpPr>
        <p:spPr>
          <a:xfrm rot="10800000">
            <a:off x="860775" y="1329025"/>
            <a:ext cx="144300" cy="4865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2"/>
          <p:cNvSpPr/>
          <p:nvPr/>
        </p:nvSpPr>
        <p:spPr>
          <a:xfrm>
            <a:off x="11292867" y="6228000"/>
            <a:ext cx="978000" cy="83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2"/>
          <p:cNvSpPr/>
          <p:nvPr/>
        </p:nvSpPr>
        <p:spPr>
          <a:xfrm rot="5400000">
            <a:off x="7219800" y="-4255625"/>
            <a:ext cx="144300" cy="980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2"/>
          <p:cNvSpPr/>
          <p:nvPr/>
        </p:nvSpPr>
        <p:spPr>
          <a:xfrm rot="5400000">
            <a:off x="6023858" y="61675"/>
            <a:ext cx="144300" cy="1231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2"/>
          <p:cNvSpPr/>
          <p:nvPr/>
        </p:nvSpPr>
        <p:spPr>
          <a:xfrm rot="5400000">
            <a:off x="4154167" y="1672267"/>
            <a:ext cx="144300" cy="6731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2"/>
          <p:cNvSpPr/>
          <p:nvPr/>
        </p:nvSpPr>
        <p:spPr>
          <a:xfrm rot="10800000">
            <a:off x="7591967" y="626467"/>
            <a:ext cx="144300" cy="5582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2"/>
          <p:cNvSpPr txBox="1">
            <a:spLocks noGrp="1"/>
          </p:cNvSpPr>
          <p:nvPr>
            <p:ph type="ctrTitle"/>
          </p:nvPr>
        </p:nvSpPr>
        <p:spPr>
          <a:xfrm>
            <a:off x="1278825" y="945379"/>
            <a:ext cx="5781600" cy="3915600"/>
          </a:xfrm>
          <a:prstGeom prst="rect">
            <a:avLst/>
          </a:prstGeom>
        </p:spPr>
        <p:txBody>
          <a:bodyPr spcFirstLastPara="1" wrap="square" lIns="91425" tIns="45700" rIns="91425" bIns="45700" anchor="ctr" anchorCtr="0">
            <a:normAutofit/>
          </a:bodyPr>
          <a:lstStyle>
            <a:lvl1pPr lvl="0">
              <a:lnSpc>
                <a:spcPct val="80000"/>
              </a:lnSpc>
              <a:spcBef>
                <a:spcPts val="0"/>
              </a:spcBef>
              <a:spcAft>
                <a:spcPts val="0"/>
              </a:spcAft>
              <a:buSzPts val="5200"/>
              <a:buNone/>
              <a:defRPr sz="7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5" name="Google Shape;175;p32"/>
          <p:cNvSpPr txBox="1">
            <a:spLocks noGrp="1"/>
          </p:cNvSpPr>
          <p:nvPr>
            <p:ph type="subTitle" idx="1"/>
          </p:nvPr>
        </p:nvSpPr>
        <p:spPr>
          <a:xfrm>
            <a:off x="1330800" y="5271567"/>
            <a:ext cx="5781600" cy="714000"/>
          </a:xfrm>
          <a:prstGeom prst="rect">
            <a:avLst/>
          </a:prstGeom>
        </p:spPr>
        <p:txBody>
          <a:bodyPr spcFirstLastPara="1" wrap="square" lIns="91425" tIns="45700" rIns="91425" bIns="45700" anchor="t" anchorCtr="0">
            <a:normAutofit/>
          </a:bodyPr>
          <a:lstStyle>
            <a:lvl1pPr lvl="0" algn="ctr">
              <a:lnSpc>
                <a:spcPct val="100000"/>
              </a:lnSpc>
              <a:spcBef>
                <a:spcPts val="1000"/>
              </a:spcBef>
              <a:spcAft>
                <a:spcPts val="0"/>
              </a:spcAft>
              <a:buSzPts val="2800"/>
              <a:buNone/>
              <a:defRPr/>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endParaRPr/>
          </a:p>
        </p:txBody>
      </p:sp>
      <p:sp>
        <p:nvSpPr>
          <p:cNvPr id="176" name="Google Shape;176;p32"/>
          <p:cNvSpPr/>
          <p:nvPr/>
        </p:nvSpPr>
        <p:spPr>
          <a:xfrm>
            <a:off x="11237367" y="572267"/>
            <a:ext cx="144300" cy="628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2"/>
          <p:cNvSpPr/>
          <p:nvPr/>
        </p:nvSpPr>
        <p:spPr>
          <a:xfrm>
            <a:off x="1005075" y="5089800"/>
            <a:ext cx="6586800" cy="10515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178"/>
        <p:cNvGrpSpPr/>
        <p:nvPr/>
      </p:nvGrpSpPr>
      <p:grpSpPr>
        <a:xfrm>
          <a:off x="0" y="0"/>
          <a:ext cx="0" cy="0"/>
          <a:chOff x="0" y="0"/>
          <a:chExt cx="0" cy="0"/>
        </a:xfrm>
      </p:grpSpPr>
      <p:sp>
        <p:nvSpPr>
          <p:cNvPr id="179" name="Google Shape;179;p33"/>
          <p:cNvSpPr/>
          <p:nvPr/>
        </p:nvSpPr>
        <p:spPr>
          <a:xfrm rot="10800000">
            <a:off x="860775" y="1329025"/>
            <a:ext cx="144300" cy="4865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3"/>
          <p:cNvSpPr/>
          <p:nvPr/>
        </p:nvSpPr>
        <p:spPr>
          <a:xfrm>
            <a:off x="11292867" y="6228000"/>
            <a:ext cx="978000" cy="83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rot="5400000">
            <a:off x="7219800" y="-4255625"/>
            <a:ext cx="144300" cy="980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3"/>
          <p:cNvSpPr/>
          <p:nvPr/>
        </p:nvSpPr>
        <p:spPr>
          <a:xfrm rot="5400000">
            <a:off x="6023858" y="61675"/>
            <a:ext cx="144300" cy="1231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p:nvPr/>
        </p:nvSpPr>
        <p:spPr>
          <a:xfrm rot="10800000">
            <a:off x="7591967" y="626467"/>
            <a:ext cx="144300" cy="5582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3"/>
          <p:cNvSpPr txBox="1">
            <a:spLocks noGrp="1"/>
          </p:cNvSpPr>
          <p:nvPr>
            <p:ph type="ctrTitle"/>
          </p:nvPr>
        </p:nvSpPr>
        <p:spPr>
          <a:xfrm>
            <a:off x="1330800" y="944167"/>
            <a:ext cx="5781600" cy="3915600"/>
          </a:xfrm>
          <a:prstGeom prst="rect">
            <a:avLst/>
          </a:prstGeom>
        </p:spPr>
        <p:txBody>
          <a:bodyPr spcFirstLastPara="1" wrap="square" lIns="91425" tIns="45700" rIns="91425" bIns="45700" anchor="ctr" anchorCtr="0">
            <a:normAutofit/>
          </a:bodyPr>
          <a:lstStyle>
            <a:lvl1pPr lvl="0">
              <a:lnSpc>
                <a:spcPct val="80000"/>
              </a:lnSpc>
              <a:spcBef>
                <a:spcPts val="0"/>
              </a:spcBef>
              <a:spcAft>
                <a:spcPts val="0"/>
              </a:spcAft>
              <a:buSzPts val="5200"/>
              <a:buNone/>
              <a:defRPr sz="7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85" name="Google Shape;185;p33"/>
          <p:cNvSpPr/>
          <p:nvPr/>
        </p:nvSpPr>
        <p:spPr>
          <a:xfrm>
            <a:off x="11237367" y="572267"/>
            <a:ext cx="144300" cy="628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186"/>
        <p:cNvGrpSpPr/>
        <p:nvPr/>
      </p:nvGrpSpPr>
      <p:grpSpPr>
        <a:xfrm>
          <a:off x="0" y="0"/>
          <a:ext cx="0" cy="0"/>
          <a:chOff x="0" y="0"/>
          <a:chExt cx="0" cy="0"/>
        </a:xfrm>
      </p:grpSpPr>
      <p:sp>
        <p:nvSpPr>
          <p:cNvPr id="187" name="Google Shape;187;p34"/>
          <p:cNvSpPr/>
          <p:nvPr/>
        </p:nvSpPr>
        <p:spPr>
          <a:xfrm rot="10800000">
            <a:off x="-322658" y="6410800"/>
            <a:ext cx="1144500" cy="61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rot="10800000">
            <a:off x="821858" y="6382000"/>
            <a:ext cx="144300" cy="668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34"/>
          <p:cNvGrpSpPr/>
          <p:nvPr/>
        </p:nvGrpSpPr>
        <p:grpSpPr>
          <a:xfrm rot="10800000">
            <a:off x="-322648" y="1371702"/>
            <a:ext cx="12987603" cy="5039098"/>
            <a:chOff x="-198900" y="436050"/>
            <a:chExt cx="9375300" cy="3779418"/>
          </a:xfrm>
        </p:grpSpPr>
        <p:sp>
          <p:nvSpPr>
            <p:cNvPr id="190" name="Google Shape;190;p34"/>
            <p:cNvSpPr/>
            <p:nvPr/>
          </p:nvSpPr>
          <p:spPr>
            <a:xfrm rot="5400000" flipH="1">
              <a:off x="4434600" y="-526332"/>
              <a:ext cx="108300" cy="9375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4"/>
            <p:cNvSpPr/>
            <p:nvPr/>
          </p:nvSpPr>
          <p:spPr>
            <a:xfrm rot="5400000" flipH="1">
              <a:off x="4537150" y="-4090500"/>
              <a:ext cx="108300" cy="9161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34"/>
          <p:cNvSpPr/>
          <p:nvPr/>
        </p:nvSpPr>
        <p:spPr>
          <a:xfrm>
            <a:off x="11348033" y="-36500"/>
            <a:ext cx="1042500" cy="140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4"/>
          <p:cNvSpPr/>
          <p:nvPr/>
        </p:nvSpPr>
        <p:spPr>
          <a:xfrm>
            <a:off x="11237408" y="-172550"/>
            <a:ext cx="144300" cy="168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4"/>
          <p:cNvSpPr txBox="1">
            <a:spLocks noGrp="1"/>
          </p:cNvSpPr>
          <p:nvPr>
            <p:ph type="subTitle" idx="1"/>
          </p:nvPr>
        </p:nvSpPr>
        <p:spPr>
          <a:xfrm>
            <a:off x="844033" y="4467700"/>
            <a:ext cx="2430000" cy="8073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16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195" name="Google Shape;195;p34"/>
          <p:cNvSpPr txBox="1">
            <a:spLocks noGrp="1"/>
          </p:cNvSpPr>
          <p:nvPr>
            <p:ph type="subTitle" idx="2"/>
          </p:nvPr>
        </p:nvSpPr>
        <p:spPr>
          <a:xfrm>
            <a:off x="1030233" y="3740159"/>
            <a:ext cx="2057700" cy="4656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2200">
                <a:latin typeface="Hammersmith One"/>
                <a:ea typeface="Hammersmith One"/>
                <a:cs typeface="Hammersmith One"/>
                <a:sym typeface="Hammersmith One"/>
              </a:defRPr>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196" name="Google Shape;196;p34"/>
          <p:cNvSpPr txBox="1">
            <a:spLocks noGrp="1"/>
          </p:cNvSpPr>
          <p:nvPr>
            <p:ph type="subTitle" idx="3"/>
          </p:nvPr>
        </p:nvSpPr>
        <p:spPr>
          <a:xfrm>
            <a:off x="3538800" y="4467700"/>
            <a:ext cx="2430000" cy="8073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16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197" name="Google Shape;197;p34"/>
          <p:cNvSpPr txBox="1">
            <a:spLocks noGrp="1"/>
          </p:cNvSpPr>
          <p:nvPr>
            <p:ph type="subTitle" idx="4"/>
          </p:nvPr>
        </p:nvSpPr>
        <p:spPr>
          <a:xfrm>
            <a:off x="3724994" y="3740159"/>
            <a:ext cx="2057700" cy="4656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2200">
                <a:latin typeface="Hammersmith One"/>
                <a:ea typeface="Hammersmith One"/>
                <a:cs typeface="Hammersmith One"/>
                <a:sym typeface="Hammersmith One"/>
              </a:defRPr>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198" name="Google Shape;198;p34"/>
          <p:cNvSpPr txBox="1">
            <a:spLocks noGrp="1"/>
          </p:cNvSpPr>
          <p:nvPr>
            <p:ph type="subTitle" idx="5"/>
          </p:nvPr>
        </p:nvSpPr>
        <p:spPr>
          <a:xfrm>
            <a:off x="6233568" y="4467700"/>
            <a:ext cx="2430000" cy="8073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16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199" name="Google Shape;199;p34"/>
          <p:cNvSpPr txBox="1">
            <a:spLocks noGrp="1"/>
          </p:cNvSpPr>
          <p:nvPr>
            <p:ph type="subTitle" idx="6"/>
          </p:nvPr>
        </p:nvSpPr>
        <p:spPr>
          <a:xfrm>
            <a:off x="6419772" y="3740159"/>
            <a:ext cx="2057700" cy="4656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2200">
                <a:latin typeface="Hammersmith One"/>
                <a:ea typeface="Hammersmith One"/>
                <a:cs typeface="Hammersmith One"/>
                <a:sym typeface="Hammersmith One"/>
              </a:defRPr>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00" name="Google Shape;200;p34"/>
          <p:cNvSpPr txBox="1">
            <a:spLocks noGrp="1"/>
          </p:cNvSpPr>
          <p:nvPr>
            <p:ph type="subTitle" idx="7"/>
          </p:nvPr>
        </p:nvSpPr>
        <p:spPr>
          <a:xfrm>
            <a:off x="8918033" y="4467700"/>
            <a:ext cx="2430000" cy="8073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16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01" name="Google Shape;201;p34"/>
          <p:cNvSpPr txBox="1">
            <a:spLocks noGrp="1"/>
          </p:cNvSpPr>
          <p:nvPr>
            <p:ph type="subTitle" idx="8"/>
          </p:nvPr>
        </p:nvSpPr>
        <p:spPr>
          <a:xfrm>
            <a:off x="9104217" y="3740159"/>
            <a:ext cx="2057700" cy="4656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2200">
                <a:latin typeface="Hammersmith One"/>
                <a:ea typeface="Hammersmith One"/>
                <a:cs typeface="Hammersmith One"/>
                <a:sym typeface="Hammersmith One"/>
              </a:defRPr>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02" name="Google Shape;202;p34"/>
          <p:cNvSpPr txBox="1">
            <a:spLocks noGrp="1"/>
          </p:cNvSpPr>
          <p:nvPr>
            <p:ph type="title" hasCustomPrompt="1"/>
          </p:nvPr>
        </p:nvSpPr>
        <p:spPr>
          <a:xfrm>
            <a:off x="992433" y="1806233"/>
            <a:ext cx="2133300" cy="1582500"/>
          </a:xfrm>
          <a:prstGeom prst="rect">
            <a:avLst/>
          </a:prstGeom>
        </p:spPr>
        <p:txBody>
          <a:bodyPr spcFirstLastPara="1" wrap="square" lIns="91425" tIns="45700" rIns="91425" bIns="45700" anchor="ctr" anchorCtr="0">
            <a:normAutofit/>
          </a:bodyPr>
          <a:lstStyle>
            <a:lvl1pPr lvl="0" algn="ctr">
              <a:spcBef>
                <a:spcPts val="0"/>
              </a:spcBef>
              <a:spcAft>
                <a:spcPts val="0"/>
              </a:spcAft>
              <a:buSzPts val="6000"/>
              <a:buNone/>
              <a:defRPr sz="4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03" name="Google Shape;203;p34"/>
          <p:cNvSpPr txBox="1">
            <a:spLocks noGrp="1"/>
          </p:cNvSpPr>
          <p:nvPr>
            <p:ph type="title" idx="9" hasCustomPrompt="1"/>
          </p:nvPr>
        </p:nvSpPr>
        <p:spPr>
          <a:xfrm>
            <a:off x="3687194" y="1806233"/>
            <a:ext cx="2133300" cy="1582500"/>
          </a:xfrm>
          <a:prstGeom prst="rect">
            <a:avLst/>
          </a:prstGeom>
        </p:spPr>
        <p:txBody>
          <a:bodyPr spcFirstLastPara="1" wrap="square" lIns="91425" tIns="45700" rIns="91425" bIns="45700" anchor="ctr" anchorCtr="0">
            <a:normAutofit/>
          </a:bodyPr>
          <a:lstStyle>
            <a:lvl1pPr lvl="0" algn="ctr">
              <a:spcBef>
                <a:spcPts val="0"/>
              </a:spcBef>
              <a:spcAft>
                <a:spcPts val="0"/>
              </a:spcAft>
              <a:buSzPts val="6000"/>
              <a:buNone/>
              <a:defRPr sz="4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04" name="Google Shape;204;p34"/>
          <p:cNvSpPr txBox="1">
            <a:spLocks noGrp="1"/>
          </p:cNvSpPr>
          <p:nvPr>
            <p:ph type="title" idx="13" hasCustomPrompt="1"/>
          </p:nvPr>
        </p:nvSpPr>
        <p:spPr>
          <a:xfrm>
            <a:off x="6381972" y="1806233"/>
            <a:ext cx="2133300" cy="1582500"/>
          </a:xfrm>
          <a:prstGeom prst="rect">
            <a:avLst/>
          </a:prstGeom>
        </p:spPr>
        <p:txBody>
          <a:bodyPr spcFirstLastPara="1" wrap="square" lIns="91425" tIns="45700" rIns="91425" bIns="45700" anchor="ctr" anchorCtr="0">
            <a:normAutofit/>
          </a:bodyPr>
          <a:lstStyle>
            <a:lvl1pPr lvl="0" algn="ctr">
              <a:spcBef>
                <a:spcPts val="0"/>
              </a:spcBef>
              <a:spcAft>
                <a:spcPts val="0"/>
              </a:spcAft>
              <a:buSzPts val="6000"/>
              <a:buNone/>
              <a:defRPr sz="4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05" name="Google Shape;205;p34"/>
          <p:cNvSpPr txBox="1">
            <a:spLocks noGrp="1"/>
          </p:cNvSpPr>
          <p:nvPr>
            <p:ph type="title" idx="14" hasCustomPrompt="1"/>
          </p:nvPr>
        </p:nvSpPr>
        <p:spPr>
          <a:xfrm>
            <a:off x="9066417" y="1806233"/>
            <a:ext cx="2133300" cy="1582500"/>
          </a:xfrm>
          <a:prstGeom prst="rect">
            <a:avLst/>
          </a:prstGeom>
        </p:spPr>
        <p:txBody>
          <a:bodyPr spcFirstLastPara="1" wrap="square" lIns="91425" tIns="45700" rIns="91425" bIns="45700" anchor="ctr" anchorCtr="0">
            <a:normAutofit/>
          </a:bodyPr>
          <a:lstStyle>
            <a:lvl1pPr lvl="0" algn="ctr">
              <a:spcBef>
                <a:spcPts val="0"/>
              </a:spcBef>
              <a:spcAft>
                <a:spcPts val="0"/>
              </a:spcAft>
              <a:buSzPts val="6000"/>
              <a:buNone/>
              <a:defRPr sz="4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06" name="Google Shape;206;p34"/>
          <p:cNvSpPr txBox="1">
            <a:spLocks noGrp="1"/>
          </p:cNvSpPr>
          <p:nvPr>
            <p:ph type="title" idx="15"/>
          </p:nvPr>
        </p:nvSpPr>
        <p:spPr>
          <a:xfrm>
            <a:off x="1104900" y="716667"/>
            <a:ext cx="10132500" cy="320400"/>
          </a:xfrm>
          <a:prstGeom prst="rect">
            <a:avLst/>
          </a:prstGeom>
        </p:spPr>
        <p:txBody>
          <a:bodyPr spcFirstLastPara="1" wrap="square" lIns="91425" tIns="45700" rIns="91425" bIns="45700" anchor="ctr" anchorCtr="0">
            <a:normAutofit/>
          </a:bodyPr>
          <a:lstStyle>
            <a:lvl1pPr lvl="0">
              <a:spcBef>
                <a:spcPts val="0"/>
              </a:spcBef>
              <a:spcAft>
                <a:spcPts val="0"/>
              </a:spcAft>
              <a:buSzPts val="2800"/>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CUSTOM_5_2">
    <p:spTree>
      <p:nvGrpSpPr>
        <p:cNvPr id="1" name="Shape 207"/>
        <p:cNvGrpSpPr/>
        <p:nvPr/>
      </p:nvGrpSpPr>
      <p:grpSpPr>
        <a:xfrm>
          <a:off x="0" y="0"/>
          <a:ext cx="0" cy="0"/>
          <a:chOff x="0" y="0"/>
          <a:chExt cx="0" cy="0"/>
        </a:xfrm>
      </p:grpSpPr>
      <p:sp>
        <p:nvSpPr>
          <p:cNvPr id="208" name="Google Shape;208;p35"/>
          <p:cNvSpPr/>
          <p:nvPr/>
        </p:nvSpPr>
        <p:spPr>
          <a:xfrm rot="-5400000" flipH="1">
            <a:off x="6135600" y="-4817900"/>
            <a:ext cx="144300" cy="1243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5"/>
          <p:cNvSpPr/>
          <p:nvPr/>
        </p:nvSpPr>
        <p:spPr>
          <a:xfrm rot="5400000" flipH="1">
            <a:off x="5918250" y="6050"/>
            <a:ext cx="146700" cy="1241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5"/>
          <p:cNvSpPr txBox="1">
            <a:spLocks noGrp="1"/>
          </p:cNvSpPr>
          <p:nvPr>
            <p:ph type="subTitle" idx="1"/>
          </p:nvPr>
        </p:nvSpPr>
        <p:spPr>
          <a:xfrm>
            <a:off x="706400" y="4167700"/>
            <a:ext cx="2694900" cy="7875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16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11" name="Google Shape;211;p35"/>
          <p:cNvSpPr txBox="1">
            <a:spLocks noGrp="1"/>
          </p:cNvSpPr>
          <p:nvPr>
            <p:ph type="subTitle" idx="2"/>
          </p:nvPr>
        </p:nvSpPr>
        <p:spPr>
          <a:xfrm>
            <a:off x="1025000" y="3454200"/>
            <a:ext cx="2057700" cy="465600"/>
          </a:xfrm>
          <a:prstGeom prst="rect">
            <a:avLst/>
          </a:prstGeom>
        </p:spPr>
        <p:txBody>
          <a:bodyPr spcFirstLastPara="1" wrap="square" lIns="91425" tIns="45700" rIns="91425" bIns="45700" anchor="ctr" anchorCtr="0">
            <a:normAutofit/>
          </a:bodyPr>
          <a:lstStyle>
            <a:lvl1pPr lvl="0" algn="ctr">
              <a:spcBef>
                <a:spcPts val="1000"/>
              </a:spcBef>
              <a:spcAft>
                <a:spcPts val="0"/>
              </a:spcAft>
              <a:buSzPts val="2400"/>
              <a:buNone/>
              <a:defRPr sz="2200">
                <a:latin typeface="Hammersmith One"/>
                <a:ea typeface="Hammersmith One"/>
                <a:cs typeface="Hammersmith One"/>
                <a:sym typeface="Hammersmith One"/>
              </a:defRPr>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12" name="Google Shape;212;p35"/>
          <p:cNvSpPr txBox="1">
            <a:spLocks noGrp="1"/>
          </p:cNvSpPr>
          <p:nvPr>
            <p:ph type="subTitle" idx="3"/>
          </p:nvPr>
        </p:nvSpPr>
        <p:spPr>
          <a:xfrm>
            <a:off x="3401211" y="4167700"/>
            <a:ext cx="2694900" cy="7875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16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13" name="Google Shape;213;p35"/>
          <p:cNvSpPr txBox="1">
            <a:spLocks noGrp="1"/>
          </p:cNvSpPr>
          <p:nvPr>
            <p:ph type="subTitle" idx="4"/>
          </p:nvPr>
        </p:nvSpPr>
        <p:spPr>
          <a:xfrm>
            <a:off x="3719800" y="3454200"/>
            <a:ext cx="2057700" cy="465600"/>
          </a:xfrm>
          <a:prstGeom prst="rect">
            <a:avLst/>
          </a:prstGeom>
        </p:spPr>
        <p:txBody>
          <a:bodyPr spcFirstLastPara="1" wrap="square" lIns="91425" tIns="45700" rIns="91425" bIns="45700" anchor="ctr" anchorCtr="0">
            <a:normAutofit/>
          </a:bodyPr>
          <a:lstStyle>
            <a:lvl1pPr lvl="0" algn="ctr">
              <a:spcBef>
                <a:spcPts val="1000"/>
              </a:spcBef>
              <a:spcAft>
                <a:spcPts val="0"/>
              </a:spcAft>
              <a:buSzPts val="2400"/>
              <a:buNone/>
              <a:defRPr sz="2200">
                <a:latin typeface="Hammersmith One"/>
                <a:ea typeface="Hammersmith One"/>
                <a:cs typeface="Hammersmith One"/>
                <a:sym typeface="Hammersmith One"/>
              </a:defRPr>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14" name="Google Shape;214;p35"/>
          <p:cNvSpPr txBox="1">
            <a:spLocks noGrp="1"/>
          </p:cNvSpPr>
          <p:nvPr>
            <p:ph type="subTitle" idx="5"/>
          </p:nvPr>
        </p:nvSpPr>
        <p:spPr>
          <a:xfrm>
            <a:off x="6095989" y="4167700"/>
            <a:ext cx="2694900" cy="7875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16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15" name="Google Shape;215;p35"/>
          <p:cNvSpPr txBox="1">
            <a:spLocks noGrp="1"/>
          </p:cNvSpPr>
          <p:nvPr>
            <p:ph type="subTitle" idx="6"/>
          </p:nvPr>
        </p:nvSpPr>
        <p:spPr>
          <a:xfrm>
            <a:off x="6414600" y="3454200"/>
            <a:ext cx="2057700" cy="465600"/>
          </a:xfrm>
          <a:prstGeom prst="rect">
            <a:avLst/>
          </a:prstGeom>
        </p:spPr>
        <p:txBody>
          <a:bodyPr spcFirstLastPara="1" wrap="square" lIns="91425" tIns="45700" rIns="91425" bIns="45700" anchor="ctr" anchorCtr="0">
            <a:normAutofit/>
          </a:bodyPr>
          <a:lstStyle>
            <a:lvl1pPr lvl="0" algn="ctr">
              <a:spcBef>
                <a:spcPts val="1000"/>
              </a:spcBef>
              <a:spcAft>
                <a:spcPts val="0"/>
              </a:spcAft>
              <a:buSzPts val="2400"/>
              <a:buNone/>
              <a:defRPr sz="2200">
                <a:latin typeface="Hammersmith One"/>
                <a:ea typeface="Hammersmith One"/>
                <a:cs typeface="Hammersmith One"/>
                <a:sym typeface="Hammersmith One"/>
              </a:defRPr>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16" name="Google Shape;216;p35"/>
          <p:cNvSpPr txBox="1">
            <a:spLocks noGrp="1"/>
          </p:cNvSpPr>
          <p:nvPr>
            <p:ph type="subTitle" idx="7"/>
          </p:nvPr>
        </p:nvSpPr>
        <p:spPr>
          <a:xfrm>
            <a:off x="8790800" y="4167700"/>
            <a:ext cx="2694900" cy="787500"/>
          </a:xfrm>
          <a:prstGeom prst="rect">
            <a:avLst/>
          </a:prstGeom>
        </p:spPr>
        <p:txBody>
          <a:bodyPr spcFirstLastPara="1" wrap="square" lIns="91425" tIns="45700" rIns="91425" bIns="45700" anchor="ctr" anchorCtr="0">
            <a:normAutofit/>
          </a:bodyPr>
          <a:lstStyle>
            <a:lvl1pPr lvl="0" algn="ctr">
              <a:lnSpc>
                <a:spcPct val="100000"/>
              </a:lnSpc>
              <a:spcBef>
                <a:spcPts val="1000"/>
              </a:spcBef>
              <a:spcAft>
                <a:spcPts val="0"/>
              </a:spcAft>
              <a:buSzPts val="2400"/>
              <a:buNone/>
              <a:defRPr sz="16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17" name="Google Shape;217;p35"/>
          <p:cNvSpPr txBox="1">
            <a:spLocks noGrp="1"/>
          </p:cNvSpPr>
          <p:nvPr>
            <p:ph type="subTitle" idx="8"/>
          </p:nvPr>
        </p:nvSpPr>
        <p:spPr>
          <a:xfrm>
            <a:off x="9109400" y="3454200"/>
            <a:ext cx="2057700" cy="465600"/>
          </a:xfrm>
          <a:prstGeom prst="rect">
            <a:avLst/>
          </a:prstGeom>
        </p:spPr>
        <p:txBody>
          <a:bodyPr spcFirstLastPara="1" wrap="square" lIns="91425" tIns="45700" rIns="91425" bIns="45700" anchor="ctr" anchorCtr="0">
            <a:normAutofit/>
          </a:bodyPr>
          <a:lstStyle>
            <a:lvl1pPr lvl="0" algn="ctr">
              <a:spcBef>
                <a:spcPts val="1000"/>
              </a:spcBef>
              <a:spcAft>
                <a:spcPts val="0"/>
              </a:spcAft>
              <a:buSzPts val="2400"/>
              <a:buNone/>
              <a:defRPr sz="2200">
                <a:latin typeface="Hammersmith One"/>
                <a:ea typeface="Hammersmith One"/>
                <a:cs typeface="Hammersmith One"/>
                <a:sym typeface="Hammersmith One"/>
              </a:defRPr>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18" name="Google Shape;218;p35"/>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rmAutofit/>
          </a:bodyPr>
          <a:lstStyle>
            <a:lvl1pPr lvl="0">
              <a:spcBef>
                <a:spcPts val="0"/>
              </a:spcBef>
              <a:spcAft>
                <a:spcPts val="0"/>
              </a:spcAft>
              <a:buSzPts val="2800"/>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19"/>
        <p:cNvGrpSpPr/>
        <p:nvPr/>
      </p:nvGrpSpPr>
      <p:grpSpPr>
        <a:xfrm>
          <a:off x="0" y="0"/>
          <a:ext cx="0" cy="0"/>
          <a:chOff x="0" y="0"/>
          <a:chExt cx="0" cy="0"/>
        </a:xfrm>
      </p:grpSpPr>
      <p:sp>
        <p:nvSpPr>
          <p:cNvPr id="220" name="Google Shape;220;p36"/>
          <p:cNvSpPr/>
          <p:nvPr/>
        </p:nvSpPr>
        <p:spPr>
          <a:xfrm>
            <a:off x="-200000" y="5476750"/>
            <a:ext cx="1147200" cy="1425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6"/>
          <p:cNvSpPr/>
          <p:nvPr/>
        </p:nvSpPr>
        <p:spPr>
          <a:xfrm rot="5400000">
            <a:off x="5936700" y="-698575"/>
            <a:ext cx="144300" cy="1236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6"/>
          <p:cNvSpPr/>
          <p:nvPr/>
        </p:nvSpPr>
        <p:spPr>
          <a:xfrm>
            <a:off x="802800" y="1314567"/>
            <a:ext cx="144300" cy="5587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6"/>
          <p:cNvSpPr txBox="1">
            <a:spLocks noGrp="1"/>
          </p:cNvSpPr>
          <p:nvPr>
            <p:ph type="title"/>
          </p:nvPr>
        </p:nvSpPr>
        <p:spPr>
          <a:xfrm>
            <a:off x="5511283" y="4111833"/>
            <a:ext cx="5115900" cy="763500"/>
          </a:xfrm>
          <a:prstGeom prst="rect">
            <a:avLst/>
          </a:prstGeom>
        </p:spPr>
        <p:txBody>
          <a:bodyPr spcFirstLastPara="1" wrap="square" lIns="91425" tIns="45700" rIns="91425" bIns="45700" anchor="t" anchorCtr="0">
            <a:normAutofit/>
          </a:bodyPr>
          <a:lstStyle>
            <a:lvl1pPr lvl="0" algn="r">
              <a:spcBef>
                <a:spcPts val="0"/>
              </a:spcBef>
              <a:spcAft>
                <a:spcPts val="0"/>
              </a:spcAft>
              <a:buSzPts val="2800"/>
              <a:buNone/>
              <a:defRPr sz="2200"/>
            </a:lvl1pPr>
            <a:lvl2pPr lvl="1">
              <a:spcBef>
                <a:spcPts val="0"/>
              </a:spcBef>
              <a:spcAft>
                <a:spcPts val="0"/>
              </a:spcAft>
              <a:buSzPts val="1400"/>
              <a:buNone/>
              <a:defRPr>
                <a:latin typeface="Istok Web"/>
                <a:ea typeface="Istok Web"/>
                <a:cs typeface="Istok Web"/>
                <a:sym typeface="Istok Web"/>
              </a:defRPr>
            </a:lvl2pPr>
            <a:lvl3pPr lvl="2">
              <a:spcBef>
                <a:spcPts val="0"/>
              </a:spcBef>
              <a:spcAft>
                <a:spcPts val="0"/>
              </a:spcAft>
              <a:buSzPts val="1400"/>
              <a:buNone/>
              <a:defRPr>
                <a:latin typeface="Istok Web"/>
                <a:ea typeface="Istok Web"/>
                <a:cs typeface="Istok Web"/>
                <a:sym typeface="Istok Web"/>
              </a:defRPr>
            </a:lvl3pPr>
            <a:lvl4pPr lvl="3">
              <a:spcBef>
                <a:spcPts val="0"/>
              </a:spcBef>
              <a:spcAft>
                <a:spcPts val="0"/>
              </a:spcAft>
              <a:buSzPts val="1400"/>
              <a:buNone/>
              <a:defRPr>
                <a:latin typeface="Istok Web"/>
                <a:ea typeface="Istok Web"/>
                <a:cs typeface="Istok Web"/>
                <a:sym typeface="Istok Web"/>
              </a:defRPr>
            </a:lvl4pPr>
            <a:lvl5pPr lvl="4">
              <a:spcBef>
                <a:spcPts val="0"/>
              </a:spcBef>
              <a:spcAft>
                <a:spcPts val="0"/>
              </a:spcAft>
              <a:buSzPts val="1400"/>
              <a:buNone/>
              <a:defRPr>
                <a:latin typeface="Istok Web"/>
                <a:ea typeface="Istok Web"/>
                <a:cs typeface="Istok Web"/>
                <a:sym typeface="Istok Web"/>
              </a:defRPr>
            </a:lvl5pPr>
            <a:lvl6pPr lvl="5">
              <a:spcBef>
                <a:spcPts val="0"/>
              </a:spcBef>
              <a:spcAft>
                <a:spcPts val="0"/>
              </a:spcAft>
              <a:buSzPts val="1400"/>
              <a:buNone/>
              <a:defRPr>
                <a:latin typeface="Istok Web"/>
                <a:ea typeface="Istok Web"/>
                <a:cs typeface="Istok Web"/>
                <a:sym typeface="Istok Web"/>
              </a:defRPr>
            </a:lvl6pPr>
            <a:lvl7pPr lvl="6">
              <a:spcBef>
                <a:spcPts val="0"/>
              </a:spcBef>
              <a:spcAft>
                <a:spcPts val="0"/>
              </a:spcAft>
              <a:buSzPts val="1400"/>
              <a:buNone/>
              <a:defRPr>
                <a:latin typeface="Istok Web"/>
                <a:ea typeface="Istok Web"/>
                <a:cs typeface="Istok Web"/>
                <a:sym typeface="Istok Web"/>
              </a:defRPr>
            </a:lvl7pPr>
            <a:lvl8pPr lvl="7">
              <a:spcBef>
                <a:spcPts val="0"/>
              </a:spcBef>
              <a:spcAft>
                <a:spcPts val="0"/>
              </a:spcAft>
              <a:buSzPts val="1400"/>
              <a:buNone/>
              <a:defRPr>
                <a:latin typeface="Istok Web"/>
                <a:ea typeface="Istok Web"/>
                <a:cs typeface="Istok Web"/>
                <a:sym typeface="Istok Web"/>
              </a:defRPr>
            </a:lvl8pPr>
            <a:lvl9pPr lvl="8">
              <a:spcBef>
                <a:spcPts val="0"/>
              </a:spcBef>
              <a:spcAft>
                <a:spcPts val="0"/>
              </a:spcAft>
              <a:buSzPts val="1400"/>
              <a:buNone/>
              <a:defRPr>
                <a:latin typeface="Istok Web"/>
                <a:ea typeface="Istok Web"/>
                <a:cs typeface="Istok Web"/>
                <a:sym typeface="Istok Web"/>
              </a:defRPr>
            </a:lvl9pPr>
          </a:lstStyle>
          <a:p>
            <a:endParaRPr/>
          </a:p>
        </p:txBody>
      </p:sp>
      <p:sp>
        <p:nvSpPr>
          <p:cNvPr id="224" name="Google Shape;224;p36"/>
          <p:cNvSpPr txBox="1">
            <a:spLocks noGrp="1"/>
          </p:cNvSpPr>
          <p:nvPr>
            <p:ph type="subTitle" idx="1"/>
          </p:nvPr>
        </p:nvSpPr>
        <p:spPr>
          <a:xfrm>
            <a:off x="1772000" y="2110667"/>
            <a:ext cx="8855100" cy="1752300"/>
          </a:xfrm>
          <a:prstGeom prst="rect">
            <a:avLst/>
          </a:prstGeom>
        </p:spPr>
        <p:txBody>
          <a:bodyPr spcFirstLastPara="1" wrap="square" lIns="91425" tIns="45700" rIns="91425" bIns="45700" anchor="ctr" anchorCtr="0">
            <a:normAutofit/>
          </a:bodyPr>
          <a:lstStyle>
            <a:lvl1pPr lvl="0" algn="r">
              <a:lnSpc>
                <a:spcPct val="100000"/>
              </a:lnSpc>
              <a:spcBef>
                <a:spcPts val="1000"/>
              </a:spcBef>
              <a:spcAft>
                <a:spcPts val="0"/>
              </a:spcAft>
              <a:buSzPts val="2400"/>
              <a:buNone/>
              <a:defRPr sz="29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25" name="Google Shape;225;p36"/>
          <p:cNvSpPr/>
          <p:nvPr/>
        </p:nvSpPr>
        <p:spPr>
          <a:xfrm rot="5400000">
            <a:off x="6437700" y="-4381642"/>
            <a:ext cx="144300" cy="11414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CUSTOM_2_1_1_1_1">
    <p:spTree>
      <p:nvGrpSpPr>
        <p:cNvPr id="1" name="Shape 226"/>
        <p:cNvGrpSpPr/>
        <p:nvPr/>
      </p:nvGrpSpPr>
      <p:grpSpPr>
        <a:xfrm>
          <a:off x="0" y="0"/>
          <a:ext cx="0" cy="0"/>
          <a:chOff x="0" y="0"/>
          <a:chExt cx="0" cy="0"/>
        </a:xfrm>
      </p:grpSpPr>
      <p:sp>
        <p:nvSpPr>
          <p:cNvPr id="227" name="Google Shape;227;p37"/>
          <p:cNvSpPr txBox="1">
            <a:spLocks noGrp="1"/>
          </p:cNvSpPr>
          <p:nvPr>
            <p:ph type="subTitle" idx="1"/>
          </p:nvPr>
        </p:nvSpPr>
        <p:spPr>
          <a:xfrm>
            <a:off x="1459333" y="1655168"/>
            <a:ext cx="4595700" cy="1256700"/>
          </a:xfrm>
          <a:prstGeom prst="rect">
            <a:avLst/>
          </a:prstGeom>
        </p:spPr>
        <p:txBody>
          <a:bodyPr spcFirstLastPara="1" wrap="square" lIns="91425" tIns="45700" rIns="91425" bIns="45700" anchor="ctr" anchorCtr="0">
            <a:normAutofit/>
          </a:bodyPr>
          <a:lstStyle>
            <a:lvl1pPr lvl="0">
              <a:lnSpc>
                <a:spcPct val="100000"/>
              </a:lnSpc>
              <a:spcBef>
                <a:spcPts val="1000"/>
              </a:spcBef>
              <a:spcAft>
                <a:spcPts val="0"/>
              </a:spcAft>
              <a:buSzPts val="2400"/>
              <a:buNone/>
              <a:defRPr sz="1600"/>
            </a:lvl1pPr>
            <a:lvl2pPr lvl="1">
              <a:spcBef>
                <a:spcPts val="500"/>
              </a:spcBef>
              <a:spcAft>
                <a:spcPts val="0"/>
              </a:spcAft>
              <a:buSzPts val="2400"/>
              <a:buNone/>
              <a:defRPr/>
            </a:lvl2pPr>
            <a:lvl3pPr lvl="2">
              <a:spcBef>
                <a:spcPts val="500"/>
              </a:spcBef>
              <a:spcAft>
                <a:spcPts val="0"/>
              </a:spcAft>
              <a:buSzPts val="2400"/>
              <a:buNone/>
              <a:defRPr/>
            </a:lvl3pPr>
            <a:lvl4pPr lvl="3">
              <a:spcBef>
                <a:spcPts val="500"/>
              </a:spcBef>
              <a:spcAft>
                <a:spcPts val="0"/>
              </a:spcAft>
              <a:buSzPts val="2400"/>
              <a:buNone/>
              <a:defRPr/>
            </a:lvl4pPr>
            <a:lvl5pPr lvl="4">
              <a:spcBef>
                <a:spcPts val="500"/>
              </a:spcBef>
              <a:spcAft>
                <a:spcPts val="0"/>
              </a:spcAft>
              <a:buSzPts val="24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228" name="Google Shape;228;p37"/>
          <p:cNvSpPr txBox="1">
            <a:spLocks noGrp="1"/>
          </p:cNvSpPr>
          <p:nvPr>
            <p:ph type="title"/>
          </p:nvPr>
        </p:nvSpPr>
        <p:spPr>
          <a:xfrm>
            <a:off x="1459333" y="716667"/>
            <a:ext cx="3934800" cy="570900"/>
          </a:xfrm>
          <a:prstGeom prst="rect">
            <a:avLst/>
          </a:prstGeom>
        </p:spPr>
        <p:txBody>
          <a:bodyPr spcFirstLastPara="1" wrap="square" lIns="91425" tIns="45700" rIns="91425" bIns="45700" anchor="ctr" anchorCtr="0">
            <a:normAutofit/>
          </a:bodyPr>
          <a:lstStyle>
            <a:lvl1pPr lvl="0">
              <a:spcBef>
                <a:spcPts val="0"/>
              </a:spcBef>
              <a:spcAft>
                <a:spcPts val="0"/>
              </a:spcAft>
              <a:buSzPts val="2800"/>
              <a:buNone/>
              <a:defRPr sz="5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37"/>
          <p:cNvSpPr txBox="1"/>
          <p:nvPr/>
        </p:nvSpPr>
        <p:spPr>
          <a:xfrm>
            <a:off x="1462333" y="4231467"/>
            <a:ext cx="4683600" cy="1408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1200" b="1">
                <a:solidFill>
                  <a:srgbClr val="B7B7B7"/>
                </a:solidFill>
                <a:latin typeface="Istok Web"/>
                <a:ea typeface="Istok Web"/>
                <a:cs typeface="Istok Web"/>
                <a:sym typeface="Istok Web"/>
              </a:rPr>
              <a:t>CREDITS:</a:t>
            </a:r>
            <a:r>
              <a:rPr lang="en-US" sz="1200">
                <a:solidFill>
                  <a:srgbClr val="B7B7B7"/>
                </a:solidFill>
                <a:latin typeface="Istok Web"/>
                <a:ea typeface="Istok Web"/>
                <a:cs typeface="Istok Web"/>
                <a:sym typeface="Istok Web"/>
              </a:rPr>
              <a:t> This presentation template was edited by Karla Ricalde </a:t>
            </a:r>
            <a:endParaRPr sz="1100">
              <a:solidFill>
                <a:srgbClr val="B7B7B7"/>
              </a:solidFill>
              <a:latin typeface="Hammersmith One"/>
              <a:ea typeface="Hammersmith One"/>
              <a:cs typeface="Hammersmith One"/>
              <a:sym typeface="Hammersmith One"/>
            </a:endParaRPr>
          </a:p>
        </p:txBody>
      </p:sp>
      <p:sp>
        <p:nvSpPr>
          <p:cNvPr id="230" name="Google Shape;230;p37"/>
          <p:cNvSpPr/>
          <p:nvPr/>
        </p:nvSpPr>
        <p:spPr>
          <a:xfrm>
            <a:off x="6238495" y="-232539"/>
            <a:ext cx="467100" cy="739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7"/>
          <p:cNvSpPr/>
          <p:nvPr/>
        </p:nvSpPr>
        <p:spPr>
          <a:xfrm>
            <a:off x="6705600" y="-232539"/>
            <a:ext cx="144300" cy="723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7"/>
          <p:cNvSpPr/>
          <p:nvPr/>
        </p:nvSpPr>
        <p:spPr>
          <a:xfrm>
            <a:off x="6145925" y="-232550"/>
            <a:ext cx="144300" cy="739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2549236" y="533614"/>
            <a:ext cx="9210963" cy="88878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285750" y="1627188"/>
            <a:ext cx="11474450" cy="46069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al content">
  <p:cSld name="Dual content">
    <p:spTree>
      <p:nvGrpSpPr>
        <p:cNvPr id="1" name="Shape 28"/>
        <p:cNvGrpSpPr/>
        <p:nvPr/>
      </p:nvGrpSpPr>
      <p:grpSpPr>
        <a:xfrm>
          <a:off x="0" y="0"/>
          <a:ext cx="0" cy="0"/>
          <a:chOff x="0" y="0"/>
          <a:chExt cx="0" cy="0"/>
        </a:xfrm>
      </p:grpSpPr>
      <p:sp>
        <p:nvSpPr>
          <p:cNvPr id="29" name="Google Shape;29;p6"/>
          <p:cNvSpPr txBox="1">
            <a:spLocks noGrp="1"/>
          </p:cNvSpPr>
          <p:nvPr>
            <p:ph type="body" idx="1"/>
          </p:nvPr>
        </p:nvSpPr>
        <p:spPr>
          <a:xfrm>
            <a:off x="838200" y="1608667"/>
            <a:ext cx="5181600" cy="45682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
          <p:cNvSpPr txBox="1">
            <a:spLocks noGrp="1"/>
          </p:cNvSpPr>
          <p:nvPr>
            <p:ph type="body" idx="2"/>
          </p:nvPr>
        </p:nvSpPr>
        <p:spPr>
          <a:xfrm>
            <a:off x="6172200" y="1608667"/>
            <a:ext cx="5181600" cy="45682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6"/>
          <p:cNvSpPr txBox="1">
            <a:spLocks noGrp="1"/>
          </p:cNvSpPr>
          <p:nvPr>
            <p:ph type="title"/>
          </p:nvPr>
        </p:nvSpPr>
        <p:spPr>
          <a:xfrm>
            <a:off x="2549236" y="533614"/>
            <a:ext cx="9210963" cy="88878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2"/>
        <p:cNvGrpSpPr/>
        <p:nvPr/>
      </p:nvGrpSpPr>
      <p:grpSpPr>
        <a:xfrm>
          <a:off x="0" y="0"/>
          <a:ext cx="0" cy="0"/>
          <a:chOff x="0" y="0"/>
          <a:chExt cx="0" cy="0"/>
        </a:xfrm>
      </p:grpSpPr>
      <p:sp>
        <p:nvSpPr>
          <p:cNvPr id="33" name="Google Shape;33;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3A58"/>
              </a:buClr>
              <a:buSzPts val="2400"/>
              <a:buNone/>
              <a:defRPr sz="2400" b="1"/>
            </a:lvl1pPr>
            <a:lvl2pPr marL="914400" lvl="1" indent="-228600" algn="l">
              <a:lnSpc>
                <a:spcPct val="90000"/>
              </a:lnSpc>
              <a:spcBef>
                <a:spcPts val="500"/>
              </a:spcBef>
              <a:spcAft>
                <a:spcPts val="0"/>
              </a:spcAft>
              <a:buClr>
                <a:srgbClr val="003A58"/>
              </a:buClr>
              <a:buSzPts val="2000"/>
              <a:buNone/>
              <a:defRPr sz="2000" b="1"/>
            </a:lvl2pPr>
            <a:lvl3pPr marL="1371600" lvl="2" indent="-228600" algn="l">
              <a:lnSpc>
                <a:spcPct val="90000"/>
              </a:lnSpc>
              <a:spcBef>
                <a:spcPts val="500"/>
              </a:spcBef>
              <a:spcAft>
                <a:spcPts val="0"/>
              </a:spcAft>
              <a:buClr>
                <a:srgbClr val="003A58"/>
              </a:buClr>
              <a:buSzPts val="1800"/>
              <a:buNone/>
              <a:defRPr sz="1800" b="1"/>
            </a:lvl3pPr>
            <a:lvl4pPr marL="1828800" lvl="3" indent="-228600" algn="l">
              <a:lnSpc>
                <a:spcPct val="90000"/>
              </a:lnSpc>
              <a:spcBef>
                <a:spcPts val="500"/>
              </a:spcBef>
              <a:spcAft>
                <a:spcPts val="0"/>
              </a:spcAft>
              <a:buClr>
                <a:srgbClr val="003A58"/>
              </a:buClr>
              <a:buSzPts val="1600"/>
              <a:buNone/>
              <a:defRPr sz="1600" b="1"/>
            </a:lvl4pPr>
            <a:lvl5pPr marL="2286000" lvl="4" indent="-228600" algn="l">
              <a:lnSpc>
                <a:spcPct val="90000"/>
              </a:lnSpc>
              <a:spcBef>
                <a:spcPts val="500"/>
              </a:spcBef>
              <a:spcAft>
                <a:spcPts val="0"/>
              </a:spcAft>
              <a:buClr>
                <a:srgbClr val="003A58"/>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3A58"/>
              </a:buClr>
              <a:buSzPts val="2400"/>
              <a:buNone/>
              <a:defRPr sz="2400" b="1"/>
            </a:lvl1pPr>
            <a:lvl2pPr marL="914400" lvl="1" indent="-228600" algn="l">
              <a:lnSpc>
                <a:spcPct val="90000"/>
              </a:lnSpc>
              <a:spcBef>
                <a:spcPts val="500"/>
              </a:spcBef>
              <a:spcAft>
                <a:spcPts val="0"/>
              </a:spcAft>
              <a:buClr>
                <a:srgbClr val="003A58"/>
              </a:buClr>
              <a:buSzPts val="2000"/>
              <a:buNone/>
              <a:defRPr sz="2000" b="1"/>
            </a:lvl2pPr>
            <a:lvl3pPr marL="1371600" lvl="2" indent="-228600" algn="l">
              <a:lnSpc>
                <a:spcPct val="90000"/>
              </a:lnSpc>
              <a:spcBef>
                <a:spcPts val="500"/>
              </a:spcBef>
              <a:spcAft>
                <a:spcPts val="0"/>
              </a:spcAft>
              <a:buClr>
                <a:srgbClr val="003A58"/>
              </a:buClr>
              <a:buSzPts val="1800"/>
              <a:buNone/>
              <a:defRPr sz="1800" b="1"/>
            </a:lvl3pPr>
            <a:lvl4pPr marL="1828800" lvl="3" indent="-228600" algn="l">
              <a:lnSpc>
                <a:spcPct val="90000"/>
              </a:lnSpc>
              <a:spcBef>
                <a:spcPts val="500"/>
              </a:spcBef>
              <a:spcAft>
                <a:spcPts val="0"/>
              </a:spcAft>
              <a:buClr>
                <a:srgbClr val="003A58"/>
              </a:buClr>
              <a:buSzPts val="1600"/>
              <a:buNone/>
              <a:defRPr sz="1600" b="1"/>
            </a:lvl4pPr>
            <a:lvl5pPr marL="2286000" lvl="4" indent="-228600" algn="l">
              <a:lnSpc>
                <a:spcPct val="90000"/>
              </a:lnSpc>
              <a:spcBef>
                <a:spcPts val="500"/>
              </a:spcBef>
              <a:spcAft>
                <a:spcPts val="0"/>
              </a:spcAft>
              <a:buClr>
                <a:srgbClr val="003A58"/>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A58"/>
              </a:buClr>
              <a:buSzPts val="1800"/>
              <a:buChar char="•"/>
              <a:defRPr/>
            </a:lvl1pPr>
            <a:lvl2pPr marL="914400" lvl="1" indent="-342900" algn="l">
              <a:lnSpc>
                <a:spcPct val="90000"/>
              </a:lnSpc>
              <a:spcBef>
                <a:spcPts val="500"/>
              </a:spcBef>
              <a:spcAft>
                <a:spcPts val="0"/>
              </a:spcAft>
              <a:buClr>
                <a:srgbClr val="003A58"/>
              </a:buClr>
              <a:buSzPts val="1800"/>
              <a:buChar char="•"/>
              <a:defRPr/>
            </a:lvl2pPr>
            <a:lvl3pPr marL="1371600" lvl="2" indent="-342900" algn="l">
              <a:lnSpc>
                <a:spcPct val="90000"/>
              </a:lnSpc>
              <a:spcBef>
                <a:spcPts val="500"/>
              </a:spcBef>
              <a:spcAft>
                <a:spcPts val="0"/>
              </a:spcAft>
              <a:buClr>
                <a:srgbClr val="003A58"/>
              </a:buClr>
              <a:buSzPts val="1800"/>
              <a:buChar char="•"/>
              <a:defRPr/>
            </a:lvl3pPr>
            <a:lvl4pPr marL="1828800" lvl="3" indent="-342900" algn="l">
              <a:lnSpc>
                <a:spcPct val="90000"/>
              </a:lnSpc>
              <a:spcBef>
                <a:spcPts val="500"/>
              </a:spcBef>
              <a:spcAft>
                <a:spcPts val="0"/>
              </a:spcAft>
              <a:buClr>
                <a:srgbClr val="003A58"/>
              </a:buClr>
              <a:buSzPts val="1800"/>
              <a:buChar char="•"/>
              <a:defRPr/>
            </a:lvl4pPr>
            <a:lvl5pPr marL="2286000" lvl="4" indent="-342900" algn="l">
              <a:lnSpc>
                <a:spcPct val="90000"/>
              </a:lnSpc>
              <a:spcBef>
                <a:spcPts val="500"/>
              </a:spcBef>
              <a:spcAft>
                <a:spcPts val="0"/>
              </a:spcAft>
              <a:buClr>
                <a:srgbClr val="003A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
          <p:cNvSpPr txBox="1">
            <a:spLocks noGrp="1"/>
          </p:cNvSpPr>
          <p:nvPr>
            <p:ph type="title"/>
          </p:nvPr>
        </p:nvSpPr>
        <p:spPr>
          <a:xfrm>
            <a:off x="2549236" y="533614"/>
            <a:ext cx="9210963" cy="88878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549236" y="533614"/>
            <a:ext cx="9210963" cy="88878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741680" y="2123676"/>
            <a:ext cx="4027169"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A58"/>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741680" y="3934224"/>
            <a:ext cx="4030345" cy="19347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3A58"/>
              </a:buClr>
              <a:buSzPts val="2400"/>
              <a:buNone/>
              <a:defRPr sz="2400"/>
            </a:lvl1pPr>
            <a:lvl2pPr marL="914400" lvl="1" indent="-228600" algn="l">
              <a:lnSpc>
                <a:spcPct val="90000"/>
              </a:lnSpc>
              <a:spcBef>
                <a:spcPts val="500"/>
              </a:spcBef>
              <a:spcAft>
                <a:spcPts val="0"/>
              </a:spcAft>
              <a:buClr>
                <a:srgbClr val="003A58"/>
              </a:buClr>
              <a:buSzPts val="1400"/>
              <a:buNone/>
              <a:defRPr sz="1400"/>
            </a:lvl2pPr>
            <a:lvl3pPr marL="1371600" lvl="2" indent="-228600" algn="l">
              <a:lnSpc>
                <a:spcPct val="90000"/>
              </a:lnSpc>
              <a:spcBef>
                <a:spcPts val="500"/>
              </a:spcBef>
              <a:spcAft>
                <a:spcPts val="0"/>
              </a:spcAft>
              <a:buClr>
                <a:srgbClr val="003A58"/>
              </a:buClr>
              <a:buSzPts val="1200"/>
              <a:buNone/>
              <a:defRPr sz="1200"/>
            </a:lvl3pPr>
            <a:lvl4pPr marL="1828800" lvl="3" indent="-228600" algn="l">
              <a:lnSpc>
                <a:spcPct val="90000"/>
              </a:lnSpc>
              <a:spcBef>
                <a:spcPts val="500"/>
              </a:spcBef>
              <a:spcAft>
                <a:spcPts val="0"/>
              </a:spcAft>
              <a:buClr>
                <a:srgbClr val="003A58"/>
              </a:buClr>
              <a:buSzPts val="1000"/>
              <a:buNone/>
              <a:defRPr sz="1000"/>
            </a:lvl4pPr>
            <a:lvl5pPr marL="2286000" lvl="4" indent="-228600" algn="l">
              <a:lnSpc>
                <a:spcPct val="90000"/>
              </a:lnSpc>
              <a:spcBef>
                <a:spcPts val="500"/>
              </a:spcBef>
              <a:spcAft>
                <a:spcPts val="0"/>
              </a:spcAft>
              <a:buClr>
                <a:srgbClr val="003A58"/>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9"/>
          <p:cNvSpPr txBox="1">
            <a:spLocks noGrp="1"/>
          </p:cNvSpPr>
          <p:nvPr>
            <p:ph type="body"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3A58"/>
              </a:buClr>
              <a:buSzPts val="2400"/>
              <a:buChar char="•"/>
              <a:defRPr sz="2400"/>
            </a:lvl1pPr>
            <a:lvl2pPr marL="914400" lvl="1" indent="-381000" algn="l">
              <a:lnSpc>
                <a:spcPct val="90000"/>
              </a:lnSpc>
              <a:spcBef>
                <a:spcPts val="500"/>
              </a:spcBef>
              <a:spcAft>
                <a:spcPts val="0"/>
              </a:spcAft>
              <a:buClr>
                <a:srgbClr val="003A58"/>
              </a:buClr>
              <a:buSzPts val="2400"/>
              <a:buChar char="•"/>
              <a:defRPr sz="2400"/>
            </a:lvl2pPr>
            <a:lvl3pPr marL="1371600" lvl="2" indent="-381000" algn="l">
              <a:lnSpc>
                <a:spcPct val="90000"/>
              </a:lnSpc>
              <a:spcBef>
                <a:spcPts val="500"/>
              </a:spcBef>
              <a:spcAft>
                <a:spcPts val="0"/>
              </a:spcAft>
              <a:buClr>
                <a:srgbClr val="003A58"/>
              </a:buClr>
              <a:buSzPts val="2400"/>
              <a:buChar char="•"/>
              <a:defRPr sz="2400"/>
            </a:lvl3pPr>
            <a:lvl4pPr marL="1828800" lvl="3" indent="-381000" algn="l">
              <a:lnSpc>
                <a:spcPct val="90000"/>
              </a:lnSpc>
              <a:spcBef>
                <a:spcPts val="500"/>
              </a:spcBef>
              <a:spcAft>
                <a:spcPts val="0"/>
              </a:spcAft>
              <a:buClr>
                <a:srgbClr val="003A58"/>
              </a:buClr>
              <a:buSzPts val="2400"/>
              <a:buChar char="•"/>
              <a:defRPr sz="2400"/>
            </a:lvl4pPr>
            <a:lvl5pPr marL="2286000" lvl="4" indent="-381000" algn="l">
              <a:lnSpc>
                <a:spcPct val="90000"/>
              </a:lnSpc>
              <a:spcBef>
                <a:spcPts val="500"/>
              </a:spcBef>
              <a:spcAft>
                <a:spcPts val="0"/>
              </a:spcAft>
              <a:buClr>
                <a:srgbClr val="003A58"/>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4"/>
        <p:cNvGrpSpPr/>
        <p:nvPr/>
      </p:nvGrpSpPr>
      <p:grpSpPr>
        <a:xfrm>
          <a:off x="0" y="0"/>
          <a:ext cx="0" cy="0"/>
          <a:chOff x="0" y="0"/>
          <a:chExt cx="0" cy="0"/>
        </a:xfrm>
      </p:grpSpPr>
      <p:sp>
        <p:nvSpPr>
          <p:cNvPr id="45" name="Google Shape;45;p10"/>
          <p:cNvSpPr/>
          <p:nvPr/>
        </p:nvSpPr>
        <p:spPr>
          <a:xfrm>
            <a:off x="0" y="0"/>
            <a:ext cx="12192000" cy="68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511800" y="681037"/>
            <a:ext cx="5842000" cy="1009651"/>
          </a:xfrm>
          <a:prstGeom prst="rect">
            <a:avLst/>
          </a:prstGeom>
          <a:noFill/>
          <a:ln>
            <a:noFill/>
          </a:ln>
        </p:spPr>
        <p:txBody>
          <a:bodyPr spcFirstLastPara="1" wrap="square" lIns="91425" tIns="45700" rIns="91425" bIns="45700" anchor="t" anchorCtr="0">
            <a:normAutofit/>
          </a:bodyPr>
          <a:lstStyle>
            <a:lvl1pPr marR="0" lvl="0" algn="r" rtl="0">
              <a:lnSpc>
                <a:spcPct val="90000"/>
              </a:lnSpc>
              <a:spcBef>
                <a:spcPts val="0"/>
              </a:spcBef>
              <a:spcAft>
                <a:spcPts val="0"/>
              </a:spcAft>
              <a:buClr>
                <a:srgbClr val="003A58"/>
              </a:buClr>
              <a:buSzPts val="2800"/>
              <a:buFont typeface="Arial"/>
              <a:buNone/>
              <a:defRPr sz="2800" b="1" i="0" u="none" strike="noStrike" cap="none">
                <a:solidFill>
                  <a:srgbClr val="003A5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1pPr>
            <a:lvl2pPr marL="914400" marR="0" lvl="1" indent="-381000" algn="l" rtl="0">
              <a:lnSpc>
                <a:spcPct val="90000"/>
              </a:lnSpc>
              <a:spcBef>
                <a:spcPts val="5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2pPr>
            <a:lvl3pPr marL="1371600" marR="0" lvl="2" indent="-381000" algn="l" rtl="0">
              <a:lnSpc>
                <a:spcPct val="90000"/>
              </a:lnSpc>
              <a:spcBef>
                <a:spcPts val="5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3pPr>
            <a:lvl4pPr marL="1828800" marR="0" lvl="3" indent="-381000" algn="l" rtl="0">
              <a:lnSpc>
                <a:spcPct val="90000"/>
              </a:lnSpc>
              <a:spcBef>
                <a:spcPts val="5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4pPr>
            <a:lvl5pPr marL="2286000" marR="0" lvl="4" indent="-381000" algn="l" rtl="0">
              <a:lnSpc>
                <a:spcPct val="90000"/>
              </a:lnSpc>
              <a:spcBef>
                <a:spcPts val="5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E9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1"/>
          <p:cNvPicPr preferRelativeResize="0"/>
          <p:nvPr/>
        </p:nvPicPr>
        <p:blipFill rotWithShape="1">
          <a:blip r:embed="rId19">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5511800" y="681037"/>
            <a:ext cx="5841900" cy="1009800"/>
          </a:xfrm>
          <a:prstGeom prst="rect">
            <a:avLst/>
          </a:prstGeom>
          <a:noFill/>
          <a:ln>
            <a:noFill/>
          </a:ln>
        </p:spPr>
        <p:txBody>
          <a:bodyPr spcFirstLastPara="1" wrap="square" lIns="91425" tIns="45700" rIns="91425" bIns="45700" anchor="t" anchorCtr="0">
            <a:normAutofit/>
          </a:bodyPr>
          <a:lstStyle>
            <a:lvl1pPr marR="0" lvl="0" algn="r">
              <a:lnSpc>
                <a:spcPct val="90000"/>
              </a:lnSpc>
              <a:spcBef>
                <a:spcPts val="0"/>
              </a:spcBef>
              <a:spcAft>
                <a:spcPts val="0"/>
              </a:spcAft>
              <a:buClr>
                <a:srgbClr val="003A58"/>
              </a:buClr>
              <a:buSzPts val="2800"/>
              <a:buFont typeface="Arial"/>
              <a:buNone/>
              <a:defRPr sz="2800" b="1" i="0" u="none" strike="noStrike" cap="none">
                <a:solidFill>
                  <a:srgbClr val="003A5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 name="Google Shape;119;p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1pPr>
            <a:lvl2pPr marL="914400" marR="0" lvl="1" indent="-381000" algn="l">
              <a:lnSpc>
                <a:spcPct val="90000"/>
              </a:lnSpc>
              <a:spcBef>
                <a:spcPts val="5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2pPr>
            <a:lvl3pPr marL="1371600" marR="0" lvl="2" indent="-381000" algn="l">
              <a:lnSpc>
                <a:spcPct val="90000"/>
              </a:lnSpc>
              <a:spcBef>
                <a:spcPts val="5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3pPr>
            <a:lvl4pPr marL="1828800" marR="0" lvl="3" indent="-381000" algn="l">
              <a:lnSpc>
                <a:spcPct val="90000"/>
              </a:lnSpc>
              <a:spcBef>
                <a:spcPts val="5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4pPr>
            <a:lvl5pPr marL="2286000" marR="0" lvl="4" indent="-381000" algn="l">
              <a:lnSpc>
                <a:spcPct val="90000"/>
              </a:lnSpc>
              <a:spcBef>
                <a:spcPts val="500"/>
              </a:spcBef>
              <a:spcAft>
                <a:spcPts val="0"/>
              </a:spcAft>
              <a:buClr>
                <a:srgbClr val="003A58"/>
              </a:buClr>
              <a:buSzPts val="2400"/>
              <a:buFont typeface="Arial"/>
              <a:buChar char="•"/>
              <a:defRPr sz="2400" b="0" i="0" u="none" strike="noStrike" cap="none">
                <a:solidFill>
                  <a:srgbClr val="003A58"/>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E9E"/>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9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22" name="Google Shape;122;p19"/>
          <p:cNvPicPr preferRelativeResize="0"/>
          <p:nvPr/>
        </p:nvPicPr>
        <p:blipFill rotWithShape="1">
          <a:blip r:embed="rId20">
            <a:alphaModFix/>
          </a:blip>
          <a:srcRect/>
          <a:stretch/>
        </p:blipFill>
        <p:spPr>
          <a:xfrm>
            <a:off x="0" y="0"/>
            <a:ext cx="12192001" cy="68580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hyperlink" Target="https://www.energysolidarity.eu/solidarity-toolkit/"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hyperlink" Target="mailto:contactus-sustainableenergy@glasgow.ac.uk" TargetMode="External"/><Relationship Id="rId4" Type="http://schemas.openxmlformats.org/officeDocument/2006/relationships/hyperlink" Target="mailto:harriet.thomson@glasgow.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descr="From energy poverty to energy vulnerability.&#10;&#10;Dr. Harriet Thomson&#10;"/>
          <p:cNvSpPr txBox="1">
            <a:spLocks noGrp="1"/>
          </p:cNvSpPr>
          <p:nvPr>
            <p:ph type="ctrTitle"/>
          </p:nvPr>
        </p:nvSpPr>
        <p:spPr>
          <a:xfrm>
            <a:off x="5086350" y="642725"/>
            <a:ext cx="6324600" cy="26319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1400"/>
              <a:buNone/>
            </a:pPr>
            <a:r>
              <a:rPr lang="en-US" sz="7200">
                <a:latin typeface="Hammersmith One"/>
                <a:ea typeface="Hammersmith One"/>
                <a:cs typeface="Hammersmith One"/>
                <a:sym typeface="Hammersmith One"/>
              </a:rPr>
              <a:t>Painting a fuller picture </a:t>
            </a:r>
            <a:endParaRPr sz="7200">
              <a:latin typeface="Raleway"/>
              <a:ea typeface="Raleway"/>
              <a:cs typeface="Raleway"/>
              <a:sym typeface="Raleway"/>
            </a:endParaRPr>
          </a:p>
        </p:txBody>
      </p:sp>
      <p:sp>
        <p:nvSpPr>
          <p:cNvPr id="239" name="Google Shape;239;p38"/>
          <p:cNvSpPr txBox="1"/>
          <p:nvPr/>
        </p:nvSpPr>
        <p:spPr>
          <a:xfrm>
            <a:off x="608850" y="4454825"/>
            <a:ext cx="3484800" cy="1260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200"/>
              <a:buFont typeface="Arial"/>
              <a:buNone/>
            </a:pPr>
            <a:r>
              <a:rPr lang="en-US" sz="3600">
                <a:solidFill>
                  <a:schemeClr val="dk2"/>
                </a:solidFill>
                <a:latin typeface="Hammersmith One"/>
                <a:ea typeface="Hammersmith One"/>
                <a:cs typeface="Hammersmith One"/>
                <a:sym typeface="Hammersmith One"/>
              </a:rPr>
              <a:t>Prof. Harriet Thomson</a:t>
            </a:r>
            <a:endParaRPr sz="3600">
              <a:solidFill>
                <a:schemeClr val="dk2"/>
              </a:solidFill>
              <a:latin typeface="Hammersmith One"/>
              <a:ea typeface="Hammersmith One"/>
              <a:cs typeface="Hammersmith One"/>
              <a:sym typeface="Hammersmith One"/>
            </a:endParaRPr>
          </a:p>
        </p:txBody>
      </p:sp>
      <p:pic>
        <p:nvPicPr>
          <p:cNvPr id="240" name="Google Shape;240;p38" descr="A blue sign with white text&#10;&#10;Description automatically generated"/>
          <p:cNvPicPr preferRelativeResize="0">
            <a:picLocks noGrp="1"/>
          </p:cNvPicPr>
          <p:nvPr>
            <p:ph type="body" idx="4294967295"/>
          </p:nvPr>
        </p:nvPicPr>
        <p:blipFill rotWithShape="1">
          <a:blip r:embed="rId3">
            <a:alphaModFix/>
          </a:blip>
          <a:srcRect r="2714"/>
          <a:stretch/>
        </p:blipFill>
        <p:spPr>
          <a:xfrm>
            <a:off x="4" y="278821"/>
            <a:ext cx="4702500" cy="3359700"/>
          </a:xfrm>
          <a:prstGeom prst="rect">
            <a:avLst/>
          </a:prstGeom>
          <a:noFill/>
          <a:ln>
            <a:noFill/>
          </a:ln>
        </p:spPr>
      </p:pic>
      <p:sp>
        <p:nvSpPr>
          <p:cNvPr id="241" name="Google Shape;241;p38"/>
          <p:cNvSpPr txBox="1"/>
          <p:nvPr/>
        </p:nvSpPr>
        <p:spPr>
          <a:xfrm>
            <a:off x="5086350" y="3638525"/>
            <a:ext cx="6324600" cy="247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500">
                <a:solidFill>
                  <a:srgbClr val="003A58"/>
                </a:solidFill>
              </a:rPr>
              <a:t>Data driven insights</a:t>
            </a:r>
            <a:endParaRPr sz="4500">
              <a:solidFill>
                <a:srgbClr val="003A58"/>
              </a:solidFill>
            </a:endParaRPr>
          </a:p>
          <a:p>
            <a:pPr marL="0" lvl="0" indent="0" algn="l" rtl="0">
              <a:lnSpc>
                <a:spcPct val="115000"/>
              </a:lnSpc>
              <a:spcBef>
                <a:spcPts val="0"/>
              </a:spcBef>
              <a:spcAft>
                <a:spcPts val="0"/>
              </a:spcAft>
              <a:buNone/>
            </a:pPr>
            <a:r>
              <a:rPr lang="en-US" sz="4500">
                <a:solidFill>
                  <a:srgbClr val="003A58"/>
                </a:solidFill>
              </a:rPr>
              <a:t>for improving wellbeing via housing &amp; energy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7"/>
          <p:cNvSpPr txBox="1">
            <a:spLocks noGrp="1"/>
          </p:cNvSpPr>
          <p:nvPr>
            <p:ph type="ctrTitle"/>
          </p:nvPr>
        </p:nvSpPr>
        <p:spPr>
          <a:xfrm>
            <a:off x="1113300" y="2187175"/>
            <a:ext cx="6457200" cy="3618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en-US" sz="5400"/>
              <a:t>Implications for decarbonisation of housing</a:t>
            </a:r>
            <a:endParaRPr sz="5400"/>
          </a:p>
        </p:txBody>
      </p:sp>
      <p:pic>
        <p:nvPicPr>
          <p:cNvPr id="387" name="Google Shape;387;p47"/>
          <p:cNvPicPr preferRelativeResize="0"/>
          <p:nvPr/>
        </p:nvPicPr>
        <p:blipFill rotWithShape="1">
          <a:blip r:embed="rId3">
            <a:alphaModFix/>
          </a:blip>
          <a:srcRect l="48439" r="19085" b="-230"/>
          <a:stretch/>
        </p:blipFill>
        <p:spPr>
          <a:xfrm flipH="1">
            <a:off x="7741100" y="730775"/>
            <a:ext cx="3559466" cy="5464125"/>
          </a:xfrm>
          <a:prstGeom prst="rect">
            <a:avLst/>
          </a:prstGeom>
          <a:noFill/>
          <a:ln w="76200"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8"/>
          <p:cNvSpPr txBox="1">
            <a:spLocks noGrp="1"/>
          </p:cNvSpPr>
          <p:nvPr>
            <p:ph type="title"/>
          </p:nvPr>
        </p:nvSpPr>
        <p:spPr>
          <a:xfrm>
            <a:off x="5944625" y="306575"/>
            <a:ext cx="5031300" cy="8067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US" sz="3400"/>
              <a:t> </a:t>
            </a:r>
            <a:r>
              <a:rPr lang="en-US" sz="3000">
                <a:solidFill>
                  <a:srgbClr val="B7B7B7"/>
                </a:solidFill>
              </a:rPr>
              <a:t>I.</a:t>
            </a:r>
            <a:r>
              <a:rPr lang="en-US" sz="3400"/>
              <a:t> Housing stock quality has worsened</a:t>
            </a:r>
            <a:endParaRPr sz="3400"/>
          </a:p>
        </p:txBody>
      </p:sp>
      <p:pic>
        <p:nvPicPr>
          <p:cNvPr id="393" name="Google Shape;393;p48"/>
          <p:cNvPicPr preferRelativeResize="0"/>
          <p:nvPr/>
        </p:nvPicPr>
        <p:blipFill>
          <a:blip r:embed="rId3">
            <a:alphaModFix/>
          </a:blip>
          <a:stretch>
            <a:fillRect/>
          </a:stretch>
        </p:blipFill>
        <p:spPr>
          <a:xfrm rot="14">
            <a:off x="117525" y="5362284"/>
            <a:ext cx="3833417" cy="1381483"/>
          </a:xfrm>
          <a:prstGeom prst="rect">
            <a:avLst/>
          </a:prstGeom>
          <a:noFill/>
          <a:ln w="76200" cap="flat" cmpd="sng">
            <a:solidFill>
              <a:schemeClr val="dk1"/>
            </a:solidFill>
            <a:prstDash val="solid"/>
            <a:round/>
            <a:headEnd type="none" w="sm" len="sm"/>
            <a:tailEnd type="none" w="sm" len="sm"/>
          </a:ln>
        </p:spPr>
      </p:pic>
      <p:pic>
        <p:nvPicPr>
          <p:cNvPr id="394" name="Google Shape;394;p48"/>
          <p:cNvPicPr preferRelativeResize="0"/>
          <p:nvPr/>
        </p:nvPicPr>
        <p:blipFill>
          <a:blip r:embed="rId4">
            <a:alphaModFix/>
          </a:blip>
          <a:stretch>
            <a:fillRect/>
          </a:stretch>
        </p:blipFill>
        <p:spPr>
          <a:xfrm>
            <a:off x="9236600" y="1946550"/>
            <a:ext cx="2488024" cy="2293101"/>
          </a:xfrm>
          <a:prstGeom prst="rect">
            <a:avLst/>
          </a:prstGeom>
          <a:noFill/>
          <a:ln w="76200" cap="flat" cmpd="sng">
            <a:solidFill>
              <a:schemeClr val="dk1"/>
            </a:solidFill>
            <a:prstDash val="solid"/>
            <a:round/>
            <a:headEnd type="none" w="sm" len="sm"/>
            <a:tailEnd type="none" w="sm" len="sm"/>
          </a:ln>
        </p:spPr>
      </p:pic>
      <p:sp>
        <p:nvSpPr>
          <p:cNvPr id="395" name="Google Shape;395;p48"/>
          <p:cNvSpPr/>
          <p:nvPr/>
        </p:nvSpPr>
        <p:spPr>
          <a:xfrm rot="-3138238">
            <a:off x="4061774" y="1965515"/>
            <a:ext cx="4144751" cy="4144751"/>
          </a:xfrm>
          <a:prstGeom prst="blockArc">
            <a:avLst>
              <a:gd name="adj1" fmla="val 18318271"/>
              <a:gd name="adj2" fmla="val 16727990"/>
              <a:gd name="adj3" fmla="val 11027"/>
            </a:avLst>
          </a:prstGeom>
          <a:gradFill>
            <a:gsLst>
              <a:gs pos="0">
                <a:schemeClr val="accent5"/>
              </a:gs>
              <a:gs pos="100000">
                <a:schemeClr val="lt2"/>
              </a:gs>
            </a:gsLst>
            <a:lin ang="1619866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6" name="Google Shape;396;p48"/>
          <p:cNvSpPr/>
          <p:nvPr/>
        </p:nvSpPr>
        <p:spPr>
          <a:xfrm rot="3607674">
            <a:off x="4464457" y="2199528"/>
            <a:ext cx="1139609" cy="789533"/>
          </a:xfrm>
          <a:prstGeom prst="triangle">
            <a:avLst>
              <a:gd name="adj" fmla="val 50000"/>
            </a:avLst>
          </a:prstGeom>
          <a:gradFill>
            <a:gsLst>
              <a:gs pos="0">
                <a:schemeClr val="lt2"/>
              </a:gs>
              <a:gs pos="100000">
                <a:schemeClr val="lt2"/>
              </a:gs>
            </a:gsLst>
            <a:lin ang="1619866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97" name="Google Shape;397;p48"/>
          <p:cNvGrpSpPr/>
          <p:nvPr/>
        </p:nvGrpSpPr>
        <p:grpSpPr>
          <a:xfrm>
            <a:off x="6049813" y="1785762"/>
            <a:ext cx="2361247" cy="1072364"/>
            <a:chOff x="3798068" y="709250"/>
            <a:chExt cx="1332307" cy="804293"/>
          </a:xfrm>
        </p:grpSpPr>
        <p:sp>
          <p:nvSpPr>
            <p:cNvPr id="398" name="Google Shape;398;p48"/>
            <p:cNvSpPr/>
            <p:nvPr/>
          </p:nvSpPr>
          <p:spPr>
            <a:xfrm>
              <a:off x="3798068" y="994243"/>
              <a:ext cx="1332300" cy="519300"/>
            </a:xfrm>
            <a:prstGeom prst="rect">
              <a:avLst/>
            </a:prstGeom>
            <a:solidFill>
              <a:schemeClr val="lt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200"/>
                <a:t>Widespread reduction in heating due to cost-of-living pressures</a:t>
              </a:r>
              <a:endParaRPr sz="2000"/>
            </a:p>
          </p:txBody>
        </p:sp>
        <p:sp>
          <p:nvSpPr>
            <p:cNvPr id="399" name="Google Shape;399;p48"/>
            <p:cNvSpPr/>
            <p:nvPr/>
          </p:nvSpPr>
          <p:spPr>
            <a:xfrm>
              <a:off x="3798075" y="709250"/>
              <a:ext cx="1332300" cy="285000"/>
            </a:xfrm>
            <a:prstGeom prst="round1Rect">
              <a:avLst>
                <a:gd name="adj" fmla="val 50000"/>
              </a:avLst>
            </a:prstGeom>
            <a:solidFill>
              <a:schemeClr val="lt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500" b="1">
                  <a:latin typeface="Roboto"/>
                  <a:ea typeface="Roboto"/>
                  <a:cs typeface="Roboto"/>
                  <a:sym typeface="Roboto"/>
                </a:rPr>
                <a:t>Under-heating</a:t>
              </a:r>
              <a:endParaRPr sz="1500" b="1"/>
            </a:p>
          </p:txBody>
        </p:sp>
      </p:grpSp>
      <p:grpSp>
        <p:nvGrpSpPr>
          <p:cNvPr id="400" name="Google Shape;400;p48"/>
          <p:cNvGrpSpPr/>
          <p:nvPr/>
        </p:nvGrpSpPr>
        <p:grpSpPr>
          <a:xfrm>
            <a:off x="6875366" y="4492556"/>
            <a:ext cx="2361235" cy="1026568"/>
            <a:chOff x="5130375" y="2422675"/>
            <a:chExt cx="1332300" cy="914700"/>
          </a:xfrm>
        </p:grpSpPr>
        <p:sp>
          <p:nvSpPr>
            <p:cNvPr id="401" name="Google Shape;401;p48"/>
            <p:cNvSpPr/>
            <p:nvPr/>
          </p:nvSpPr>
          <p:spPr>
            <a:xfrm>
              <a:off x="5130375" y="2707675"/>
              <a:ext cx="1332300" cy="629700"/>
            </a:xfrm>
            <a:prstGeom prst="rect">
              <a:avLst/>
            </a:prstGeom>
            <a:solidFill>
              <a:schemeClr val="lt1"/>
            </a:solidFill>
            <a:ln w="7620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200"/>
                <a:t>Increase in mould issues due to poor heating practices</a:t>
              </a:r>
              <a:endParaRPr sz="1200"/>
            </a:p>
          </p:txBody>
        </p:sp>
        <p:sp>
          <p:nvSpPr>
            <p:cNvPr id="402" name="Google Shape;402;p48"/>
            <p:cNvSpPr/>
            <p:nvPr/>
          </p:nvSpPr>
          <p:spPr>
            <a:xfrm>
              <a:off x="5130375" y="2422675"/>
              <a:ext cx="1332300" cy="285000"/>
            </a:xfrm>
            <a:prstGeom prst="round1Rect">
              <a:avLst>
                <a:gd name="adj" fmla="val 50000"/>
              </a:avLst>
            </a:prstGeom>
            <a:solidFill>
              <a:schemeClr val="lt1"/>
            </a:solidFill>
            <a:ln w="7620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500" b="1">
                  <a:latin typeface="Roboto"/>
                  <a:ea typeface="Roboto"/>
                  <a:cs typeface="Roboto"/>
                  <a:sym typeface="Roboto"/>
                </a:rPr>
                <a:t>Mould, damp, and rot</a:t>
              </a:r>
              <a:endParaRPr sz="1500" b="1"/>
            </a:p>
          </p:txBody>
        </p:sp>
      </p:grpSp>
      <p:grpSp>
        <p:nvGrpSpPr>
          <p:cNvPr id="403" name="Google Shape;403;p48"/>
          <p:cNvGrpSpPr/>
          <p:nvPr/>
        </p:nvGrpSpPr>
        <p:grpSpPr>
          <a:xfrm>
            <a:off x="2137169" y="3167240"/>
            <a:ext cx="2361235" cy="1072415"/>
            <a:chOff x="2465775" y="2594129"/>
            <a:chExt cx="1332300" cy="904762"/>
          </a:xfrm>
        </p:grpSpPr>
        <p:sp>
          <p:nvSpPr>
            <p:cNvPr id="404" name="Google Shape;404;p48"/>
            <p:cNvSpPr/>
            <p:nvPr/>
          </p:nvSpPr>
          <p:spPr>
            <a:xfrm>
              <a:off x="2465775" y="2869192"/>
              <a:ext cx="1332300" cy="629700"/>
            </a:xfrm>
            <a:prstGeom prst="rect">
              <a:avLst/>
            </a:prstGeom>
            <a:solidFill>
              <a:schemeClr val="lt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200"/>
                <a:t>Reduced energy efficiency due to building fabric damage </a:t>
              </a:r>
              <a:endParaRPr sz="1200"/>
            </a:p>
          </p:txBody>
        </p:sp>
        <p:sp>
          <p:nvSpPr>
            <p:cNvPr id="405" name="Google Shape;405;p48"/>
            <p:cNvSpPr/>
            <p:nvPr/>
          </p:nvSpPr>
          <p:spPr>
            <a:xfrm>
              <a:off x="2465775" y="2594129"/>
              <a:ext cx="1332300" cy="285000"/>
            </a:xfrm>
            <a:prstGeom prst="round1Rect">
              <a:avLst>
                <a:gd name="adj" fmla="val 50000"/>
              </a:avLst>
            </a:prstGeom>
            <a:solidFill>
              <a:schemeClr val="lt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500" b="1">
                  <a:latin typeface="Roboto"/>
                  <a:ea typeface="Roboto"/>
                  <a:cs typeface="Roboto"/>
                  <a:sym typeface="Roboto"/>
                </a:rPr>
                <a:t>Increased heating costs</a:t>
              </a:r>
              <a:endParaRPr sz="1500" b="1"/>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9"/>
          <p:cNvSpPr txBox="1">
            <a:spLocks noGrp="1"/>
          </p:cNvSpPr>
          <p:nvPr>
            <p:ph type="subTitle" idx="2"/>
          </p:nvPr>
        </p:nvSpPr>
        <p:spPr>
          <a:xfrm>
            <a:off x="899869" y="2925450"/>
            <a:ext cx="2240100" cy="11049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2000"/>
              <a:t>Widespread shifts in energy use patterns</a:t>
            </a:r>
            <a:endParaRPr sz="2000"/>
          </a:p>
        </p:txBody>
      </p:sp>
      <p:sp>
        <p:nvSpPr>
          <p:cNvPr id="412" name="Google Shape;412;p49"/>
          <p:cNvSpPr txBox="1">
            <a:spLocks noGrp="1"/>
          </p:cNvSpPr>
          <p:nvPr>
            <p:ph type="title" idx="15"/>
          </p:nvPr>
        </p:nvSpPr>
        <p:spPr>
          <a:xfrm>
            <a:off x="4922900" y="306600"/>
            <a:ext cx="6053100" cy="8067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US" sz="3000">
                <a:solidFill>
                  <a:srgbClr val="B7B7B7"/>
                </a:solidFill>
              </a:rPr>
              <a:t>II.</a:t>
            </a:r>
            <a:r>
              <a:rPr lang="en-US" sz="3400"/>
              <a:t> Energy &amp; building models are wrong(er)</a:t>
            </a:r>
            <a:endParaRPr sz="3400"/>
          </a:p>
        </p:txBody>
      </p:sp>
      <p:sp>
        <p:nvSpPr>
          <p:cNvPr id="413" name="Google Shape;413;p49"/>
          <p:cNvSpPr txBox="1">
            <a:spLocks noGrp="1"/>
          </p:cNvSpPr>
          <p:nvPr>
            <p:ph type="subTitle" idx="2"/>
          </p:nvPr>
        </p:nvSpPr>
        <p:spPr>
          <a:xfrm>
            <a:off x="4987050" y="3586876"/>
            <a:ext cx="2394000" cy="11049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2000"/>
              <a:t>Return to burning biomass </a:t>
            </a:r>
            <a:endParaRPr sz="2000"/>
          </a:p>
          <a:p>
            <a:pPr marL="0" lvl="0" indent="0" algn="ctr" rtl="0">
              <a:lnSpc>
                <a:spcPct val="100000"/>
              </a:lnSpc>
              <a:spcBef>
                <a:spcPts val="0"/>
              </a:spcBef>
              <a:spcAft>
                <a:spcPts val="0"/>
              </a:spcAft>
              <a:buNone/>
            </a:pPr>
            <a:r>
              <a:rPr lang="en-US" sz="2000"/>
              <a:t>(wood, peat, etc.)</a:t>
            </a:r>
            <a:endParaRPr sz="2000"/>
          </a:p>
        </p:txBody>
      </p:sp>
      <p:sp>
        <p:nvSpPr>
          <p:cNvPr id="414" name="Google Shape;414;p49"/>
          <p:cNvSpPr txBox="1">
            <a:spLocks noGrp="1"/>
          </p:cNvSpPr>
          <p:nvPr>
            <p:ph type="subTitle" idx="2"/>
          </p:nvPr>
        </p:nvSpPr>
        <p:spPr>
          <a:xfrm>
            <a:off x="8938806" y="4026354"/>
            <a:ext cx="2521200" cy="11049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2000"/>
              <a:t>No routine data collection on coping strategies</a:t>
            </a:r>
            <a:endParaRPr sz="2400"/>
          </a:p>
        </p:txBody>
      </p:sp>
      <p:sp>
        <p:nvSpPr>
          <p:cNvPr id="415" name="Google Shape;415;p49"/>
          <p:cNvSpPr txBox="1"/>
          <p:nvPr/>
        </p:nvSpPr>
        <p:spPr>
          <a:xfrm>
            <a:off x="0" y="5207450"/>
            <a:ext cx="12192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100">
                <a:solidFill>
                  <a:srgbClr val="155B55"/>
                </a:solidFill>
                <a:latin typeface="Hammersmith One"/>
                <a:ea typeface="Hammersmith One"/>
                <a:cs typeface="Hammersmith One"/>
                <a:sym typeface="Hammersmith One"/>
              </a:rPr>
              <a:t>Living </a:t>
            </a:r>
            <a:r>
              <a:rPr lang="en-US" sz="3100" i="1">
                <a:solidFill>
                  <a:srgbClr val="155B55"/>
                </a:solidFill>
                <a:latin typeface="Hammersmith One"/>
                <a:ea typeface="Hammersmith One"/>
                <a:cs typeface="Hammersmith One"/>
                <a:sym typeface="Hammersmith One"/>
              </a:rPr>
              <a:t>without</a:t>
            </a:r>
            <a:r>
              <a:rPr lang="en-US" sz="3100">
                <a:solidFill>
                  <a:srgbClr val="155B55"/>
                </a:solidFill>
                <a:latin typeface="Hammersmith One"/>
                <a:ea typeface="Hammersmith One"/>
                <a:cs typeface="Hammersmith One"/>
                <a:sym typeface="Hammersmith One"/>
              </a:rPr>
              <a:t> energy is the new norm</a:t>
            </a:r>
            <a:endParaRPr sz="3100">
              <a:solidFill>
                <a:srgbClr val="155B55"/>
              </a:solidFill>
              <a:latin typeface="Hammersmith One"/>
              <a:ea typeface="Hammersmith One"/>
              <a:cs typeface="Hammersmith One"/>
              <a:sym typeface="Hammersmith One"/>
            </a:endParaRPr>
          </a:p>
        </p:txBody>
      </p:sp>
      <p:pic>
        <p:nvPicPr>
          <p:cNvPr id="416" name="Google Shape;416;p49"/>
          <p:cNvPicPr preferRelativeResize="0"/>
          <p:nvPr/>
        </p:nvPicPr>
        <p:blipFill>
          <a:blip r:embed="rId3">
            <a:alphaModFix/>
          </a:blip>
          <a:stretch>
            <a:fillRect/>
          </a:stretch>
        </p:blipFill>
        <p:spPr>
          <a:xfrm rot="-1522004">
            <a:off x="707837" y="1979194"/>
            <a:ext cx="1114875" cy="1114887"/>
          </a:xfrm>
          <a:prstGeom prst="rect">
            <a:avLst/>
          </a:prstGeom>
          <a:noFill/>
          <a:ln>
            <a:noFill/>
          </a:ln>
        </p:spPr>
      </p:pic>
      <p:pic>
        <p:nvPicPr>
          <p:cNvPr id="417" name="Google Shape;417;p49"/>
          <p:cNvPicPr preferRelativeResize="0"/>
          <p:nvPr/>
        </p:nvPicPr>
        <p:blipFill>
          <a:blip r:embed="rId4">
            <a:alphaModFix/>
          </a:blip>
          <a:stretch>
            <a:fillRect/>
          </a:stretch>
        </p:blipFill>
        <p:spPr>
          <a:xfrm>
            <a:off x="5306350" y="2489700"/>
            <a:ext cx="944275" cy="944275"/>
          </a:xfrm>
          <a:prstGeom prst="rect">
            <a:avLst/>
          </a:prstGeom>
          <a:noFill/>
          <a:ln>
            <a:noFill/>
          </a:ln>
        </p:spPr>
      </p:pic>
      <p:pic>
        <p:nvPicPr>
          <p:cNvPr id="418" name="Google Shape;418;p49"/>
          <p:cNvPicPr preferRelativeResize="0"/>
          <p:nvPr/>
        </p:nvPicPr>
        <p:blipFill>
          <a:blip r:embed="rId5">
            <a:alphaModFix/>
          </a:blip>
          <a:stretch>
            <a:fillRect/>
          </a:stretch>
        </p:blipFill>
        <p:spPr>
          <a:xfrm>
            <a:off x="5775750" y="2772175"/>
            <a:ext cx="661800" cy="661800"/>
          </a:xfrm>
          <a:prstGeom prst="rect">
            <a:avLst/>
          </a:prstGeom>
          <a:noFill/>
          <a:ln>
            <a:noFill/>
          </a:ln>
        </p:spPr>
      </p:pic>
      <p:pic>
        <p:nvPicPr>
          <p:cNvPr id="419" name="Google Shape;419;p49"/>
          <p:cNvPicPr preferRelativeResize="0"/>
          <p:nvPr/>
        </p:nvPicPr>
        <p:blipFill>
          <a:blip r:embed="rId6">
            <a:alphaModFix/>
          </a:blip>
          <a:stretch>
            <a:fillRect/>
          </a:stretch>
        </p:blipFill>
        <p:spPr>
          <a:xfrm rot="-609829">
            <a:off x="6620940" y="2895981"/>
            <a:ext cx="588921" cy="588921"/>
          </a:xfrm>
          <a:prstGeom prst="rect">
            <a:avLst/>
          </a:prstGeom>
          <a:noFill/>
          <a:ln>
            <a:noFill/>
          </a:ln>
        </p:spPr>
      </p:pic>
      <p:pic>
        <p:nvPicPr>
          <p:cNvPr id="420" name="Google Shape;420;p49"/>
          <p:cNvPicPr preferRelativeResize="0"/>
          <p:nvPr/>
        </p:nvPicPr>
        <p:blipFill>
          <a:blip r:embed="rId7">
            <a:alphaModFix/>
          </a:blip>
          <a:stretch>
            <a:fillRect/>
          </a:stretch>
        </p:blipFill>
        <p:spPr>
          <a:xfrm>
            <a:off x="9399200" y="2720925"/>
            <a:ext cx="1104900" cy="1104900"/>
          </a:xfrm>
          <a:prstGeom prst="rect">
            <a:avLst/>
          </a:prstGeom>
          <a:noFill/>
          <a:ln>
            <a:noFill/>
          </a:ln>
        </p:spPr>
      </p:pic>
      <p:pic>
        <p:nvPicPr>
          <p:cNvPr id="421" name="Google Shape;421;p49"/>
          <p:cNvPicPr preferRelativeResize="0"/>
          <p:nvPr/>
        </p:nvPicPr>
        <p:blipFill>
          <a:blip r:embed="rId8">
            <a:alphaModFix/>
          </a:blip>
          <a:stretch>
            <a:fillRect/>
          </a:stretch>
        </p:blipFill>
        <p:spPr>
          <a:xfrm rot="1465185">
            <a:off x="10529350" y="3340325"/>
            <a:ext cx="683600" cy="683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0"/>
          <p:cNvSpPr txBox="1">
            <a:spLocks noGrp="1"/>
          </p:cNvSpPr>
          <p:nvPr>
            <p:ph type="title"/>
          </p:nvPr>
        </p:nvSpPr>
        <p:spPr>
          <a:xfrm>
            <a:off x="1029750" y="1670191"/>
            <a:ext cx="10132500" cy="9366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2930" b="0"/>
              <a:t>We need deeper understanding of </a:t>
            </a:r>
            <a:r>
              <a:rPr lang="en-US" sz="2930"/>
              <a:t>where</a:t>
            </a:r>
            <a:r>
              <a:rPr lang="en-US" sz="2930" b="0"/>
              <a:t> people get energy advice from, given some worrying trends. </a:t>
            </a:r>
            <a:endParaRPr sz="3559"/>
          </a:p>
        </p:txBody>
      </p:sp>
      <p:sp>
        <p:nvSpPr>
          <p:cNvPr id="428" name="Google Shape;428;p50"/>
          <p:cNvSpPr txBox="1">
            <a:spLocks noGrp="1"/>
          </p:cNvSpPr>
          <p:nvPr>
            <p:ph type="title"/>
          </p:nvPr>
        </p:nvSpPr>
        <p:spPr>
          <a:xfrm>
            <a:off x="1104900" y="306600"/>
            <a:ext cx="9870900" cy="8067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US" sz="3000">
                <a:solidFill>
                  <a:srgbClr val="B7B7B7"/>
                </a:solidFill>
              </a:rPr>
              <a:t>III.</a:t>
            </a:r>
            <a:r>
              <a:rPr lang="en-US" sz="3400"/>
              <a:t> Energy misinformation is </a:t>
            </a:r>
            <a:endParaRPr sz="3400"/>
          </a:p>
          <a:p>
            <a:pPr marL="0" lvl="0" indent="0" algn="r" rtl="0">
              <a:spcBef>
                <a:spcPts val="0"/>
              </a:spcBef>
              <a:spcAft>
                <a:spcPts val="0"/>
              </a:spcAft>
              <a:buNone/>
            </a:pPr>
            <a:r>
              <a:rPr lang="en-US" sz="3400"/>
              <a:t>widespread </a:t>
            </a:r>
            <a:endParaRPr sz="3000">
              <a:solidFill>
                <a:srgbClr val="B7B7B7"/>
              </a:solidFill>
            </a:endParaRPr>
          </a:p>
        </p:txBody>
      </p:sp>
      <p:pic>
        <p:nvPicPr>
          <p:cNvPr id="429" name="Google Shape;429;p50"/>
          <p:cNvPicPr preferRelativeResize="0"/>
          <p:nvPr/>
        </p:nvPicPr>
        <p:blipFill>
          <a:blip r:embed="rId3">
            <a:alphaModFix/>
          </a:blip>
          <a:stretch>
            <a:fillRect/>
          </a:stretch>
        </p:blipFill>
        <p:spPr>
          <a:xfrm rot="-517867">
            <a:off x="2100122" y="4233723"/>
            <a:ext cx="907381" cy="907402"/>
          </a:xfrm>
          <a:prstGeom prst="rect">
            <a:avLst/>
          </a:prstGeom>
          <a:noFill/>
          <a:ln>
            <a:noFill/>
          </a:ln>
        </p:spPr>
      </p:pic>
      <p:pic>
        <p:nvPicPr>
          <p:cNvPr id="430" name="Google Shape;430;p50"/>
          <p:cNvPicPr preferRelativeResize="0"/>
          <p:nvPr/>
        </p:nvPicPr>
        <p:blipFill>
          <a:blip r:embed="rId4">
            <a:alphaModFix/>
          </a:blip>
          <a:stretch>
            <a:fillRect/>
          </a:stretch>
        </p:blipFill>
        <p:spPr>
          <a:xfrm>
            <a:off x="508350" y="3653475"/>
            <a:ext cx="1643475" cy="1643475"/>
          </a:xfrm>
          <a:prstGeom prst="rect">
            <a:avLst/>
          </a:prstGeom>
          <a:noFill/>
          <a:ln>
            <a:noFill/>
          </a:ln>
        </p:spPr>
      </p:pic>
      <p:pic>
        <p:nvPicPr>
          <p:cNvPr id="431" name="Google Shape;431;p50"/>
          <p:cNvPicPr preferRelativeResize="0"/>
          <p:nvPr/>
        </p:nvPicPr>
        <p:blipFill rotWithShape="1">
          <a:blip r:embed="rId5">
            <a:alphaModFix/>
          </a:blip>
          <a:srcRect l="1642" t="2878" r="2883" b="3057"/>
          <a:stretch/>
        </p:blipFill>
        <p:spPr>
          <a:xfrm>
            <a:off x="3622525" y="2865200"/>
            <a:ext cx="5437876" cy="3220025"/>
          </a:xfrm>
          <a:prstGeom prst="rect">
            <a:avLst/>
          </a:prstGeom>
          <a:noFill/>
          <a:ln w="9525" cap="flat" cmpd="sng">
            <a:solidFill>
              <a:schemeClr val="lt1"/>
            </a:solidFill>
            <a:prstDash val="solid"/>
            <a:round/>
            <a:headEnd type="none" w="sm" len="sm"/>
            <a:tailEnd type="none" w="sm" len="sm"/>
          </a:ln>
        </p:spPr>
      </p:pic>
      <p:pic>
        <p:nvPicPr>
          <p:cNvPr id="432" name="Google Shape;432;p50"/>
          <p:cNvPicPr preferRelativeResize="0"/>
          <p:nvPr/>
        </p:nvPicPr>
        <p:blipFill>
          <a:blip r:embed="rId6">
            <a:alphaModFix/>
          </a:blip>
          <a:stretch>
            <a:fillRect/>
          </a:stretch>
        </p:blipFill>
        <p:spPr>
          <a:xfrm rot="1311785">
            <a:off x="10557925" y="4353950"/>
            <a:ext cx="1219200" cy="1219200"/>
          </a:xfrm>
          <a:prstGeom prst="rect">
            <a:avLst/>
          </a:prstGeom>
          <a:noFill/>
          <a:ln>
            <a:noFill/>
          </a:ln>
        </p:spPr>
      </p:pic>
      <p:pic>
        <p:nvPicPr>
          <p:cNvPr id="433" name="Google Shape;433;p50"/>
          <p:cNvPicPr preferRelativeResize="0"/>
          <p:nvPr/>
        </p:nvPicPr>
        <p:blipFill>
          <a:blip r:embed="rId7">
            <a:alphaModFix/>
          </a:blip>
          <a:stretch>
            <a:fillRect/>
          </a:stretch>
        </p:blipFill>
        <p:spPr>
          <a:xfrm rot="-717334">
            <a:off x="9319450" y="2978250"/>
            <a:ext cx="1219200" cy="1219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1"/>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US"/>
              <a:t>Key areas to address</a:t>
            </a:r>
            <a:endParaRPr/>
          </a:p>
        </p:txBody>
      </p:sp>
      <p:sp>
        <p:nvSpPr>
          <p:cNvPr id="439" name="Google Shape;439;p51"/>
          <p:cNvSpPr txBox="1">
            <a:spLocks noGrp="1"/>
          </p:cNvSpPr>
          <p:nvPr>
            <p:ph type="subTitle" idx="1"/>
          </p:nvPr>
        </p:nvSpPr>
        <p:spPr>
          <a:xfrm>
            <a:off x="1318800" y="4150900"/>
            <a:ext cx="2674500" cy="8796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US" sz="2400"/>
              <a:t>Unable to capture live impacts </a:t>
            </a:r>
            <a:endParaRPr sz="2400"/>
          </a:p>
        </p:txBody>
      </p:sp>
      <p:sp>
        <p:nvSpPr>
          <p:cNvPr id="440" name="Google Shape;440;p51"/>
          <p:cNvSpPr txBox="1">
            <a:spLocks noGrp="1"/>
          </p:cNvSpPr>
          <p:nvPr>
            <p:ph type="subTitle" idx="2"/>
          </p:nvPr>
        </p:nvSpPr>
        <p:spPr>
          <a:xfrm>
            <a:off x="1104900" y="3505325"/>
            <a:ext cx="2937900" cy="5391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a:t>Monitoring data</a:t>
            </a:r>
            <a:endParaRPr/>
          </a:p>
        </p:txBody>
      </p:sp>
      <p:sp>
        <p:nvSpPr>
          <p:cNvPr id="441" name="Google Shape;441;p51"/>
          <p:cNvSpPr txBox="1">
            <a:spLocks noGrp="1"/>
          </p:cNvSpPr>
          <p:nvPr>
            <p:ph type="subTitle" idx="3"/>
          </p:nvPr>
        </p:nvSpPr>
        <p:spPr>
          <a:xfrm>
            <a:off x="4940822" y="4150900"/>
            <a:ext cx="2674500" cy="8796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2400"/>
              <a:t>Insufficient coverage</a:t>
            </a:r>
            <a:endParaRPr sz="2400"/>
          </a:p>
        </p:txBody>
      </p:sp>
      <p:sp>
        <p:nvSpPr>
          <p:cNvPr id="442" name="Google Shape;442;p51"/>
          <p:cNvSpPr txBox="1">
            <a:spLocks noGrp="1"/>
          </p:cNvSpPr>
          <p:nvPr>
            <p:ph type="subTitle" idx="4"/>
          </p:nvPr>
        </p:nvSpPr>
        <p:spPr>
          <a:xfrm>
            <a:off x="4660200" y="3505333"/>
            <a:ext cx="2871600" cy="5391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a:t>Financial support </a:t>
            </a:r>
            <a:endParaRPr/>
          </a:p>
        </p:txBody>
      </p:sp>
      <p:sp>
        <p:nvSpPr>
          <p:cNvPr id="443" name="Google Shape;443;p51"/>
          <p:cNvSpPr txBox="1">
            <a:spLocks noGrp="1"/>
          </p:cNvSpPr>
          <p:nvPr>
            <p:ph type="subTitle" idx="5"/>
          </p:nvPr>
        </p:nvSpPr>
        <p:spPr>
          <a:xfrm>
            <a:off x="8657761" y="4227100"/>
            <a:ext cx="2579700" cy="8796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2400"/>
              <a:t>Refurbishment rate too low</a:t>
            </a:r>
            <a:endParaRPr sz="2400"/>
          </a:p>
        </p:txBody>
      </p:sp>
      <p:sp>
        <p:nvSpPr>
          <p:cNvPr id="444" name="Google Shape;444;p51"/>
          <p:cNvSpPr txBox="1">
            <a:spLocks noGrp="1"/>
          </p:cNvSpPr>
          <p:nvPr>
            <p:ph type="subTitle" idx="6"/>
          </p:nvPr>
        </p:nvSpPr>
        <p:spPr>
          <a:xfrm>
            <a:off x="8149201" y="3505333"/>
            <a:ext cx="2871600" cy="5391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a:t>Energy efficiency</a:t>
            </a:r>
            <a:endParaRPr/>
          </a:p>
        </p:txBody>
      </p:sp>
      <p:pic>
        <p:nvPicPr>
          <p:cNvPr id="445" name="Google Shape;445;p51"/>
          <p:cNvPicPr preferRelativeResize="0"/>
          <p:nvPr/>
        </p:nvPicPr>
        <p:blipFill>
          <a:blip r:embed="rId3">
            <a:alphaModFix/>
          </a:blip>
          <a:stretch>
            <a:fillRect/>
          </a:stretch>
        </p:blipFill>
        <p:spPr>
          <a:xfrm>
            <a:off x="8772183" y="2162363"/>
            <a:ext cx="1219200" cy="1219200"/>
          </a:xfrm>
          <a:prstGeom prst="rect">
            <a:avLst/>
          </a:prstGeom>
          <a:noFill/>
          <a:ln>
            <a:noFill/>
          </a:ln>
        </p:spPr>
      </p:pic>
      <p:pic>
        <p:nvPicPr>
          <p:cNvPr id="446" name="Google Shape;446;p51"/>
          <p:cNvPicPr preferRelativeResize="0"/>
          <p:nvPr/>
        </p:nvPicPr>
        <p:blipFill>
          <a:blip r:embed="rId4">
            <a:alphaModFix/>
          </a:blip>
          <a:stretch>
            <a:fillRect/>
          </a:stretch>
        </p:blipFill>
        <p:spPr>
          <a:xfrm>
            <a:off x="5387450" y="2136788"/>
            <a:ext cx="1219200" cy="1219200"/>
          </a:xfrm>
          <a:prstGeom prst="rect">
            <a:avLst/>
          </a:prstGeom>
          <a:noFill/>
          <a:ln>
            <a:noFill/>
          </a:ln>
        </p:spPr>
      </p:pic>
      <p:pic>
        <p:nvPicPr>
          <p:cNvPr id="447" name="Google Shape;447;p51"/>
          <p:cNvPicPr preferRelativeResize="0"/>
          <p:nvPr/>
        </p:nvPicPr>
        <p:blipFill>
          <a:blip r:embed="rId5">
            <a:alphaModFix/>
          </a:blip>
          <a:stretch>
            <a:fillRect/>
          </a:stretch>
        </p:blipFill>
        <p:spPr>
          <a:xfrm>
            <a:off x="1761100" y="2103450"/>
            <a:ext cx="1219200" cy="1219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2"/>
          <p:cNvSpPr txBox="1">
            <a:spLocks noGrp="1"/>
          </p:cNvSpPr>
          <p:nvPr>
            <p:ph type="ctrTitle"/>
          </p:nvPr>
        </p:nvSpPr>
        <p:spPr>
          <a:xfrm>
            <a:off x="1889450" y="944175"/>
            <a:ext cx="5223000" cy="4906200"/>
          </a:xfrm>
          <a:prstGeom prst="rect">
            <a:avLst/>
          </a:prstGeom>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1100"/>
              <a:buFont typeface="Arial"/>
              <a:buNone/>
            </a:pPr>
            <a:r>
              <a:rPr lang="en-US" sz="5400"/>
              <a:t>Community energy as the solution? </a:t>
            </a:r>
            <a:endParaRPr sz="5400"/>
          </a:p>
        </p:txBody>
      </p:sp>
      <p:pic>
        <p:nvPicPr>
          <p:cNvPr id="453" name="Google Shape;453;p52"/>
          <p:cNvPicPr preferRelativeResize="0"/>
          <p:nvPr/>
        </p:nvPicPr>
        <p:blipFill rotWithShape="1">
          <a:blip r:embed="rId3">
            <a:alphaModFix/>
          </a:blip>
          <a:srcRect l="43202" r="9028"/>
          <a:stretch/>
        </p:blipFill>
        <p:spPr>
          <a:xfrm flipH="1">
            <a:off x="7741103" y="730775"/>
            <a:ext cx="3483622" cy="5469427"/>
          </a:xfrm>
          <a:prstGeom prst="rect">
            <a:avLst/>
          </a:prstGeom>
          <a:noFill/>
          <a:ln w="76200"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3"/>
          <p:cNvSpPr/>
          <p:nvPr/>
        </p:nvSpPr>
        <p:spPr>
          <a:xfrm>
            <a:off x="0" y="242825"/>
            <a:ext cx="2667000" cy="1084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0" name="Google Shape;460;p53"/>
          <p:cNvSpPr txBox="1">
            <a:spLocks noGrp="1"/>
          </p:cNvSpPr>
          <p:nvPr>
            <p:ph type="title" idx="4294967295"/>
          </p:nvPr>
        </p:nvSpPr>
        <p:spPr>
          <a:xfrm>
            <a:off x="3148175" y="533625"/>
            <a:ext cx="6473700" cy="8889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3400"/>
              <a:t>Strengths</a:t>
            </a:r>
            <a:endParaRPr>
              <a:highlight>
                <a:srgbClr val="FFFF00"/>
              </a:highlight>
            </a:endParaRPr>
          </a:p>
        </p:txBody>
      </p:sp>
      <p:pic>
        <p:nvPicPr>
          <p:cNvPr id="461" name="Google Shape;461;p53"/>
          <p:cNvPicPr preferRelativeResize="0"/>
          <p:nvPr/>
        </p:nvPicPr>
        <p:blipFill rotWithShape="1">
          <a:blip r:embed="rId3">
            <a:alphaModFix/>
          </a:blip>
          <a:srcRect/>
          <a:stretch/>
        </p:blipFill>
        <p:spPr>
          <a:xfrm>
            <a:off x="9815525" y="108820"/>
            <a:ext cx="2057700" cy="959605"/>
          </a:xfrm>
          <a:prstGeom prst="rect">
            <a:avLst/>
          </a:prstGeom>
          <a:noFill/>
          <a:ln>
            <a:noFill/>
          </a:ln>
        </p:spPr>
      </p:pic>
      <p:sp>
        <p:nvSpPr>
          <p:cNvPr id="462" name="Google Shape;462;p53"/>
          <p:cNvSpPr txBox="1">
            <a:spLocks noGrp="1"/>
          </p:cNvSpPr>
          <p:nvPr>
            <p:ph type="subTitle" idx="2"/>
          </p:nvPr>
        </p:nvSpPr>
        <p:spPr>
          <a:xfrm>
            <a:off x="595488" y="3466650"/>
            <a:ext cx="2057700" cy="465600"/>
          </a:xfrm>
          <a:prstGeom prst="rect">
            <a:avLst/>
          </a:prstGeom>
        </p:spPr>
        <p:txBody>
          <a:bodyPr spcFirstLastPara="1" wrap="square" lIns="91425" tIns="45700" rIns="91425" bIns="45700" anchor="ctr" anchorCtr="0">
            <a:noAutofit/>
          </a:bodyPr>
          <a:lstStyle/>
          <a:p>
            <a:pPr marL="0" lvl="0" indent="0" algn="ctr" rtl="0">
              <a:lnSpc>
                <a:spcPct val="100000"/>
              </a:lnSpc>
              <a:spcBef>
                <a:spcPts val="1000"/>
              </a:spcBef>
              <a:spcAft>
                <a:spcPts val="0"/>
              </a:spcAft>
              <a:buNone/>
            </a:pPr>
            <a:r>
              <a:rPr lang="en-US" sz="1800"/>
              <a:t>Mobilise local knowledge</a:t>
            </a:r>
            <a:endParaRPr sz="1800"/>
          </a:p>
        </p:txBody>
      </p:sp>
      <p:sp>
        <p:nvSpPr>
          <p:cNvPr id="463" name="Google Shape;463;p53"/>
          <p:cNvSpPr txBox="1">
            <a:spLocks noGrp="1"/>
          </p:cNvSpPr>
          <p:nvPr>
            <p:ph type="subTitle" idx="4"/>
          </p:nvPr>
        </p:nvSpPr>
        <p:spPr>
          <a:xfrm>
            <a:off x="2728925" y="4914450"/>
            <a:ext cx="2057700" cy="465600"/>
          </a:xfrm>
          <a:prstGeom prst="rect">
            <a:avLst/>
          </a:prstGeom>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None/>
            </a:pPr>
            <a:r>
              <a:rPr lang="en-US" sz="1800"/>
              <a:t>Trusted local organisations</a:t>
            </a:r>
            <a:endParaRPr sz="1800"/>
          </a:p>
        </p:txBody>
      </p:sp>
      <p:sp>
        <p:nvSpPr>
          <p:cNvPr id="464" name="Google Shape;464;p53"/>
          <p:cNvSpPr txBox="1">
            <a:spLocks noGrp="1"/>
          </p:cNvSpPr>
          <p:nvPr>
            <p:ph type="subTitle" idx="6"/>
          </p:nvPr>
        </p:nvSpPr>
        <p:spPr>
          <a:xfrm>
            <a:off x="5067150" y="3466650"/>
            <a:ext cx="2057700" cy="465600"/>
          </a:xfrm>
          <a:prstGeom prst="rect">
            <a:avLst/>
          </a:prstGeom>
        </p:spPr>
        <p:txBody>
          <a:bodyPr spcFirstLastPara="1" wrap="square" lIns="91425" tIns="45700" rIns="91425" bIns="45700" anchor="ctr" anchorCtr="0">
            <a:noAutofit/>
          </a:bodyPr>
          <a:lstStyle/>
          <a:p>
            <a:pPr marL="0" lvl="0" indent="0" algn="ctr" rtl="0">
              <a:lnSpc>
                <a:spcPct val="100000"/>
              </a:lnSpc>
              <a:spcBef>
                <a:spcPts val="1000"/>
              </a:spcBef>
              <a:spcAft>
                <a:spcPts val="0"/>
              </a:spcAft>
              <a:buNone/>
            </a:pPr>
            <a:r>
              <a:rPr lang="en-US" sz="1800"/>
              <a:t>Place-sensitive approaches</a:t>
            </a:r>
            <a:endParaRPr sz="1800"/>
          </a:p>
        </p:txBody>
      </p:sp>
      <p:sp>
        <p:nvSpPr>
          <p:cNvPr id="465" name="Google Shape;465;p53"/>
          <p:cNvSpPr txBox="1">
            <a:spLocks noGrp="1"/>
          </p:cNvSpPr>
          <p:nvPr>
            <p:ph type="subTitle" idx="8"/>
          </p:nvPr>
        </p:nvSpPr>
        <p:spPr>
          <a:xfrm>
            <a:off x="7302988" y="4914450"/>
            <a:ext cx="2057700" cy="465600"/>
          </a:xfrm>
          <a:prstGeom prst="rect">
            <a:avLst/>
          </a:prstGeom>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None/>
            </a:pPr>
            <a:r>
              <a:rPr lang="en-US" sz="1800"/>
              <a:t>Democratic principles</a:t>
            </a:r>
            <a:endParaRPr sz="1800"/>
          </a:p>
        </p:txBody>
      </p:sp>
      <p:sp>
        <p:nvSpPr>
          <p:cNvPr id="466" name="Google Shape;466;p53"/>
          <p:cNvSpPr txBox="1">
            <a:spLocks noGrp="1"/>
          </p:cNvSpPr>
          <p:nvPr>
            <p:ph type="subTitle" idx="6"/>
          </p:nvPr>
        </p:nvSpPr>
        <p:spPr>
          <a:xfrm>
            <a:off x="9538813" y="3466650"/>
            <a:ext cx="2057700" cy="465600"/>
          </a:xfrm>
          <a:prstGeom prst="rect">
            <a:avLst/>
          </a:prstGeom>
        </p:spPr>
        <p:txBody>
          <a:bodyPr spcFirstLastPara="1" wrap="square" lIns="91425" tIns="45700" rIns="91425" bIns="45700" anchor="ctr" anchorCtr="0">
            <a:noAutofit/>
          </a:bodyPr>
          <a:lstStyle/>
          <a:p>
            <a:pPr marL="0" lvl="0" indent="0" algn="ctr" rtl="0">
              <a:lnSpc>
                <a:spcPct val="100000"/>
              </a:lnSpc>
              <a:spcBef>
                <a:spcPts val="1000"/>
              </a:spcBef>
              <a:spcAft>
                <a:spcPts val="0"/>
              </a:spcAft>
              <a:buNone/>
            </a:pPr>
            <a:r>
              <a:rPr lang="en-US" sz="1800"/>
              <a:t>Local action for local people</a:t>
            </a:r>
            <a:endParaRPr sz="1800"/>
          </a:p>
        </p:txBody>
      </p:sp>
      <p:pic>
        <p:nvPicPr>
          <p:cNvPr id="467" name="Google Shape;467;p53"/>
          <p:cNvPicPr preferRelativeResize="0"/>
          <p:nvPr/>
        </p:nvPicPr>
        <p:blipFill>
          <a:blip r:embed="rId4">
            <a:alphaModFix/>
          </a:blip>
          <a:stretch>
            <a:fillRect/>
          </a:stretch>
        </p:blipFill>
        <p:spPr>
          <a:xfrm>
            <a:off x="7722225" y="3466650"/>
            <a:ext cx="1219200" cy="1219200"/>
          </a:xfrm>
          <a:prstGeom prst="rect">
            <a:avLst/>
          </a:prstGeom>
          <a:noFill/>
          <a:ln>
            <a:noFill/>
          </a:ln>
        </p:spPr>
      </p:pic>
      <p:pic>
        <p:nvPicPr>
          <p:cNvPr id="468" name="Google Shape;468;p53"/>
          <p:cNvPicPr preferRelativeResize="0"/>
          <p:nvPr/>
        </p:nvPicPr>
        <p:blipFill>
          <a:blip r:embed="rId5">
            <a:alphaModFix/>
          </a:blip>
          <a:stretch>
            <a:fillRect/>
          </a:stretch>
        </p:blipFill>
        <p:spPr>
          <a:xfrm>
            <a:off x="9958075" y="2145625"/>
            <a:ext cx="1219200" cy="1219200"/>
          </a:xfrm>
          <a:prstGeom prst="rect">
            <a:avLst/>
          </a:prstGeom>
          <a:noFill/>
          <a:ln>
            <a:noFill/>
          </a:ln>
        </p:spPr>
      </p:pic>
      <p:pic>
        <p:nvPicPr>
          <p:cNvPr id="469" name="Google Shape;469;p53"/>
          <p:cNvPicPr preferRelativeResize="0"/>
          <p:nvPr/>
        </p:nvPicPr>
        <p:blipFill>
          <a:blip r:embed="rId6">
            <a:alphaModFix/>
          </a:blip>
          <a:stretch>
            <a:fillRect/>
          </a:stretch>
        </p:blipFill>
        <p:spPr>
          <a:xfrm>
            <a:off x="1014750" y="2145625"/>
            <a:ext cx="1219200" cy="1219200"/>
          </a:xfrm>
          <a:prstGeom prst="rect">
            <a:avLst/>
          </a:prstGeom>
          <a:noFill/>
          <a:ln>
            <a:noFill/>
          </a:ln>
        </p:spPr>
      </p:pic>
      <p:pic>
        <p:nvPicPr>
          <p:cNvPr id="470" name="Google Shape;470;p53"/>
          <p:cNvPicPr preferRelativeResize="0"/>
          <p:nvPr/>
        </p:nvPicPr>
        <p:blipFill>
          <a:blip r:embed="rId7">
            <a:alphaModFix/>
          </a:blip>
          <a:stretch>
            <a:fillRect/>
          </a:stretch>
        </p:blipFill>
        <p:spPr>
          <a:xfrm>
            <a:off x="5486413" y="2145625"/>
            <a:ext cx="1219200" cy="1219200"/>
          </a:xfrm>
          <a:prstGeom prst="rect">
            <a:avLst/>
          </a:prstGeom>
          <a:noFill/>
          <a:ln>
            <a:noFill/>
          </a:ln>
        </p:spPr>
      </p:pic>
      <p:pic>
        <p:nvPicPr>
          <p:cNvPr id="471" name="Google Shape;471;p53"/>
          <p:cNvPicPr preferRelativeResize="0"/>
          <p:nvPr/>
        </p:nvPicPr>
        <p:blipFill>
          <a:blip r:embed="rId8">
            <a:alphaModFix/>
          </a:blip>
          <a:stretch>
            <a:fillRect/>
          </a:stretch>
        </p:blipFill>
        <p:spPr>
          <a:xfrm>
            <a:off x="3148175" y="3466650"/>
            <a:ext cx="1219200" cy="1219200"/>
          </a:xfrm>
          <a:prstGeom prst="rect">
            <a:avLst/>
          </a:prstGeom>
          <a:noFill/>
          <a:ln>
            <a:noFill/>
          </a:ln>
        </p:spPr>
      </p:pic>
      <p:pic>
        <p:nvPicPr>
          <p:cNvPr id="472" name="Google Shape;472;p53"/>
          <p:cNvPicPr preferRelativeResize="0"/>
          <p:nvPr/>
        </p:nvPicPr>
        <p:blipFill>
          <a:blip r:embed="rId9">
            <a:alphaModFix/>
          </a:blip>
          <a:stretch>
            <a:fillRect/>
          </a:stretch>
        </p:blipFill>
        <p:spPr>
          <a:xfrm>
            <a:off x="157050" y="489825"/>
            <a:ext cx="2237884" cy="465600"/>
          </a:xfrm>
          <a:prstGeom prst="rect">
            <a:avLst/>
          </a:prstGeom>
          <a:noFill/>
          <a:ln>
            <a:noFill/>
          </a:ln>
        </p:spPr>
      </p:pic>
      <p:pic>
        <p:nvPicPr>
          <p:cNvPr id="473" name="Google Shape;473;p53"/>
          <p:cNvPicPr preferRelativeResize="0"/>
          <p:nvPr/>
        </p:nvPicPr>
        <p:blipFill>
          <a:blip r:embed="rId10">
            <a:alphaModFix/>
          </a:blip>
          <a:stretch>
            <a:fillRect/>
          </a:stretch>
        </p:blipFill>
        <p:spPr>
          <a:xfrm>
            <a:off x="2926996" y="489825"/>
            <a:ext cx="1866015" cy="465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4" descr="Chart, bubble chart&#10;&#10;Description automatically generated"/>
          <p:cNvPicPr preferRelativeResize="0"/>
          <p:nvPr/>
        </p:nvPicPr>
        <p:blipFill rotWithShape="1">
          <a:blip r:embed="rId3">
            <a:alphaModFix/>
          </a:blip>
          <a:srcRect l="8681" t="16398" r="7685" b="3806"/>
          <a:stretch/>
        </p:blipFill>
        <p:spPr>
          <a:xfrm>
            <a:off x="896442" y="1665612"/>
            <a:ext cx="5951909" cy="4378775"/>
          </a:xfrm>
          <a:prstGeom prst="rect">
            <a:avLst/>
          </a:prstGeom>
          <a:noFill/>
          <a:ln>
            <a:noFill/>
          </a:ln>
        </p:spPr>
      </p:pic>
      <p:sp>
        <p:nvSpPr>
          <p:cNvPr id="480" name="Google Shape;480;p54"/>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SzPts val="990"/>
              <a:buNone/>
            </a:pPr>
            <a:r>
              <a:rPr lang="en-US" sz="3400"/>
              <a:t>Community energy in the UK</a:t>
            </a:r>
            <a:endParaRPr sz="3400"/>
          </a:p>
        </p:txBody>
      </p:sp>
      <p:pic>
        <p:nvPicPr>
          <p:cNvPr id="481" name="Google Shape;481;p54"/>
          <p:cNvPicPr preferRelativeResize="0"/>
          <p:nvPr/>
        </p:nvPicPr>
        <p:blipFill rotWithShape="1">
          <a:blip r:embed="rId4">
            <a:alphaModFix/>
          </a:blip>
          <a:srcRect l="48642" t="10781" r="44437" b="78012"/>
          <a:stretch/>
        </p:blipFill>
        <p:spPr>
          <a:xfrm>
            <a:off x="8696300" y="4167425"/>
            <a:ext cx="928948" cy="922301"/>
          </a:xfrm>
          <a:prstGeom prst="rect">
            <a:avLst/>
          </a:prstGeom>
          <a:noFill/>
          <a:ln>
            <a:noFill/>
          </a:ln>
        </p:spPr>
      </p:pic>
      <p:pic>
        <p:nvPicPr>
          <p:cNvPr id="482" name="Google Shape;482;p54"/>
          <p:cNvPicPr preferRelativeResize="0"/>
          <p:nvPr/>
        </p:nvPicPr>
        <p:blipFill rotWithShape="1">
          <a:blip r:embed="rId4">
            <a:alphaModFix/>
          </a:blip>
          <a:srcRect l="19104" t="10781" r="54678" b="78012"/>
          <a:stretch/>
        </p:blipFill>
        <p:spPr>
          <a:xfrm>
            <a:off x="6914600" y="1665625"/>
            <a:ext cx="4322799" cy="1132900"/>
          </a:xfrm>
          <a:prstGeom prst="rect">
            <a:avLst/>
          </a:prstGeom>
          <a:noFill/>
          <a:ln>
            <a:noFill/>
          </a:ln>
        </p:spPr>
      </p:pic>
      <p:pic>
        <p:nvPicPr>
          <p:cNvPr id="483" name="Google Shape;483;p54"/>
          <p:cNvPicPr preferRelativeResize="0"/>
          <p:nvPr/>
        </p:nvPicPr>
        <p:blipFill rotWithShape="1">
          <a:blip r:embed="rId4">
            <a:alphaModFix/>
          </a:blip>
          <a:srcRect l="56446" t="10781" r="32630" b="78012"/>
          <a:stretch/>
        </p:blipFill>
        <p:spPr>
          <a:xfrm>
            <a:off x="6914600" y="2798525"/>
            <a:ext cx="2375249" cy="1494100"/>
          </a:xfrm>
          <a:prstGeom prst="rect">
            <a:avLst/>
          </a:prstGeom>
          <a:noFill/>
          <a:ln>
            <a:noFill/>
          </a:ln>
        </p:spPr>
      </p:pic>
      <p:pic>
        <p:nvPicPr>
          <p:cNvPr id="484" name="Google Shape;484;p54"/>
          <p:cNvPicPr preferRelativeResize="0"/>
          <p:nvPr/>
        </p:nvPicPr>
        <p:blipFill rotWithShape="1">
          <a:blip r:embed="rId4">
            <a:alphaModFix/>
          </a:blip>
          <a:srcRect l="68733" t="10695" r="21609" b="78098"/>
          <a:stretch/>
        </p:blipFill>
        <p:spPr>
          <a:xfrm>
            <a:off x="9289850" y="2798525"/>
            <a:ext cx="2100051" cy="1494100"/>
          </a:xfrm>
          <a:prstGeom prst="rect">
            <a:avLst/>
          </a:prstGeom>
          <a:noFill/>
          <a:ln>
            <a:noFill/>
          </a:ln>
        </p:spPr>
      </p:pic>
      <p:pic>
        <p:nvPicPr>
          <p:cNvPr id="485" name="Google Shape;485;p54"/>
          <p:cNvPicPr preferRelativeResize="0"/>
          <p:nvPr/>
        </p:nvPicPr>
        <p:blipFill rotWithShape="1">
          <a:blip r:embed="rId5">
            <a:alphaModFix/>
          </a:blip>
          <a:srcRect/>
          <a:stretch/>
        </p:blipFill>
        <p:spPr>
          <a:xfrm>
            <a:off x="2614625" y="301820"/>
            <a:ext cx="2057700" cy="9596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55" descr="Chart, bubble chart&#10;&#10;Description automatically generated"/>
          <p:cNvPicPr preferRelativeResize="0"/>
          <p:nvPr/>
        </p:nvPicPr>
        <p:blipFill rotWithShape="1">
          <a:blip r:embed="rId3">
            <a:alphaModFix/>
          </a:blip>
          <a:srcRect l="10294" t="46337" r="62232" b="28517"/>
          <a:stretch/>
        </p:blipFill>
        <p:spPr>
          <a:xfrm>
            <a:off x="896448" y="2481824"/>
            <a:ext cx="4279274" cy="2768952"/>
          </a:xfrm>
          <a:prstGeom prst="rect">
            <a:avLst/>
          </a:prstGeom>
          <a:noFill/>
          <a:ln>
            <a:noFill/>
          </a:ln>
        </p:spPr>
      </p:pic>
      <p:sp>
        <p:nvSpPr>
          <p:cNvPr id="492" name="Google Shape;492;p55"/>
          <p:cNvSpPr txBox="1"/>
          <p:nvPr/>
        </p:nvSpPr>
        <p:spPr>
          <a:xfrm>
            <a:off x="5969375" y="2910050"/>
            <a:ext cx="5311500" cy="160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00" b="1">
                <a:solidFill>
                  <a:srgbClr val="003A58"/>
                </a:solidFill>
              </a:rPr>
              <a:t>This is 0.04% of total UK capacity</a:t>
            </a:r>
            <a:endParaRPr sz="3500" b="1">
              <a:solidFill>
                <a:srgbClr val="003A58"/>
              </a:solidFill>
            </a:endParaRPr>
          </a:p>
        </p:txBody>
      </p:sp>
      <p:sp>
        <p:nvSpPr>
          <p:cNvPr id="493" name="Google Shape;493;p55"/>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SzPts val="990"/>
              <a:buNone/>
            </a:pPr>
            <a:r>
              <a:rPr lang="en-US" sz="3400"/>
              <a:t>Community energy in the UK</a:t>
            </a:r>
            <a:endParaRPr sz="3400"/>
          </a:p>
        </p:txBody>
      </p:sp>
      <p:pic>
        <p:nvPicPr>
          <p:cNvPr id="494" name="Google Shape;494;p55"/>
          <p:cNvPicPr preferRelativeResize="0"/>
          <p:nvPr/>
        </p:nvPicPr>
        <p:blipFill rotWithShape="1">
          <a:blip r:embed="rId4">
            <a:alphaModFix/>
          </a:blip>
          <a:srcRect/>
          <a:stretch/>
        </p:blipFill>
        <p:spPr>
          <a:xfrm>
            <a:off x="2614625" y="301820"/>
            <a:ext cx="2057700" cy="9596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6"/>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SzPts val="990"/>
              <a:buNone/>
            </a:pPr>
            <a:r>
              <a:rPr lang="en-US" sz="3400"/>
              <a:t>Community energy in the UK</a:t>
            </a:r>
            <a:endParaRPr sz="3400"/>
          </a:p>
        </p:txBody>
      </p:sp>
      <p:pic>
        <p:nvPicPr>
          <p:cNvPr id="501" name="Google Shape;501;p56" descr="Chart, bubble chart&#10;&#10;Description automatically generated"/>
          <p:cNvPicPr preferRelativeResize="0"/>
          <p:nvPr/>
        </p:nvPicPr>
        <p:blipFill rotWithShape="1">
          <a:blip r:embed="rId3">
            <a:alphaModFix/>
          </a:blip>
          <a:srcRect l="15029" t="66519" r="66431" b="7258"/>
          <a:stretch/>
        </p:blipFill>
        <p:spPr>
          <a:xfrm>
            <a:off x="1275275" y="2203875"/>
            <a:ext cx="3574850" cy="3574851"/>
          </a:xfrm>
          <a:prstGeom prst="rect">
            <a:avLst/>
          </a:prstGeom>
          <a:noFill/>
          <a:ln>
            <a:noFill/>
          </a:ln>
        </p:spPr>
      </p:pic>
      <p:sp>
        <p:nvSpPr>
          <p:cNvPr id="502" name="Google Shape;502;p56"/>
          <p:cNvSpPr txBox="1"/>
          <p:nvPr/>
        </p:nvSpPr>
        <p:spPr>
          <a:xfrm>
            <a:off x="5949025" y="3187438"/>
            <a:ext cx="5576100" cy="160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00" b="1">
                <a:solidFill>
                  <a:srgbClr val="003A58"/>
                </a:solidFill>
              </a:rPr>
              <a:t>This is</a:t>
            </a:r>
            <a:r>
              <a:rPr lang="en-US" sz="3500" b="1">
                <a:solidFill>
                  <a:schemeClr val="dk1"/>
                </a:solidFill>
              </a:rPr>
              <a:t> 0.02% of UK domestic electricity bills</a:t>
            </a:r>
            <a:endParaRPr sz="3500" b="1">
              <a:solidFill>
                <a:srgbClr val="003A58"/>
              </a:solidFill>
            </a:endParaRPr>
          </a:p>
        </p:txBody>
      </p:sp>
      <p:pic>
        <p:nvPicPr>
          <p:cNvPr id="503" name="Google Shape;503;p56"/>
          <p:cNvPicPr preferRelativeResize="0"/>
          <p:nvPr/>
        </p:nvPicPr>
        <p:blipFill rotWithShape="1">
          <a:blip r:embed="rId4">
            <a:alphaModFix/>
          </a:blip>
          <a:srcRect/>
          <a:stretch/>
        </p:blipFill>
        <p:spPr>
          <a:xfrm>
            <a:off x="2614625" y="301820"/>
            <a:ext cx="2057700" cy="9596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p:nvPr/>
        </p:nvSpPr>
        <p:spPr>
          <a:xfrm>
            <a:off x="7725046" y="4329960"/>
            <a:ext cx="1131300" cy="68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100" i="0" u="none" strike="noStrike" cap="none">
              <a:solidFill>
                <a:srgbClr val="104547"/>
              </a:solidFill>
            </a:endParaRPr>
          </a:p>
        </p:txBody>
      </p:sp>
      <p:sp>
        <p:nvSpPr>
          <p:cNvPr id="247" name="Google Shape;247;p39" descr="There is a diagram that explains direct consequences, indirect consequences and benefits addressing energy poverty. The first part of the diagram mentions that some of the direct consequences of energy poverty are cold homes during winter, excessively hot homes during the summer, poor indoor air quality (humidity, drafts &amp; mold), inadequately lit homes and non-payment of energy bills &amp; debts. The second part of the diagram mentions indirect consequences of energy poverty which are poor physical &amp; mental health, social exclusion, air pollution (indoor &amp; outdoor), reduced household budgets, supply &amp; solvency issues for utilities and political &amp; fiscal impacts. The last part of the diagram mentions benefits of addressing energy poverty which are improved comfort, improved health well-being, reduced air pollution, improved household, utility company and state budgets and finally, reduced political tensions. &#10;"/>
          <p:cNvSpPr/>
          <p:nvPr/>
        </p:nvSpPr>
        <p:spPr>
          <a:xfrm>
            <a:off x="3571623" y="76200"/>
            <a:ext cx="3738000" cy="2826900"/>
          </a:xfrm>
          <a:custGeom>
            <a:avLst/>
            <a:gdLst/>
            <a:ahLst/>
            <a:cxnLst/>
            <a:rect l="l" t="t" r="r" b="b"/>
            <a:pathLst>
              <a:path w="120000" h="120000" extrusionOk="0">
                <a:moveTo>
                  <a:pt x="12314" y="40319"/>
                </a:moveTo>
                <a:lnTo>
                  <a:pt x="12314" y="40319"/>
                </a:lnTo>
                <a:cubicBezTo>
                  <a:pt x="21652" y="17690"/>
                  <a:pt x="45607" y="4741"/>
                  <a:pt x="69654" y="9322"/>
                </a:cubicBezTo>
                <a:cubicBezTo>
                  <a:pt x="93701" y="13903"/>
                  <a:pt x="111217" y="34753"/>
                  <a:pt x="111582" y="59230"/>
                </a:cubicBezTo>
                <a:cubicBezTo>
                  <a:pt x="111948" y="83707"/>
                  <a:pt x="95061" y="105071"/>
                  <a:pt x="71162" y="110367"/>
                </a:cubicBezTo>
                <a:lnTo>
                  <a:pt x="70593" y="118429"/>
                </a:lnTo>
                <a:lnTo>
                  <a:pt x="56830" y="104890"/>
                </a:lnTo>
                <a:lnTo>
                  <a:pt x="72706" y="88508"/>
                </a:lnTo>
                <a:lnTo>
                  <a:pt x="72145" y="96445"/>
                </a:lnTo>
                <a:cubicBezTo>
                  <a:pt x="88966" y="90838"/>
                  <a:pt x="99764" y="74446"/>
                  <a:pt x="98277" y="56777"/>
                </a:cubicBezTo>
                <a:cubicBezTo>
                  <a:pt x="96789" y="39108"/>
                  <a:pt x="83402" y="24752"/>
                  <a:pt x="65881" y="22038"/>
                </a:cubicBezTo>
                <a:cubicBezTo>
                  <a:pt x="48359" y="19323"/>
                  <a:pt x="31257" y="28954"/>
                  <a:pt x="24493" y="45345"/>
                </a:cubicBezTo>
                <a:close/>
              </a:path>
            </a:pathLst>
          </a:custGeom>
          <a:gradFill>
            <a:gsLst>
              <a:gs pos="0">
                <a:schemeClr val="accent5"/>
              </a:gs>
              <a:gs pos="100000">
                <a:schemeClr val="lt2"/>
              </a:gs>
            </a:gsLst>
            <a:lin ang="16198662"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39"/>
          <p:cNvSpPr/>
          <p:nvPr/>
        </p:nvSpPr>
        <p:spPr>
          <a:xfrm>
            <a:off x="4419765" y="1024517"/>
            <a:ext cx="2074542" cy="784494"/>
          </a:xfrm>
          <a:custGeom>
            <a:avLst/>
            <a:gdLst/>
            <a:ahLst/>
            <a:cxnLst/>
            <a:rect l="l" t="t" r="r" b="b"/>
            <a:pathLst>
              <a:path w="1656321" h="827962" extrusionOk="0">
                <a:moveTo>
                  <a:pt x="0" y="0"/>
                </a:moveTo>
                <a:lnTo>
                  <a:pt x="1656321" y="0"/>
                </a:lnTo>
                <a:lnTo>
                  <a:pt x="1656321" y="827962"/>
                </a:lnTo>
                <a:lnTo>
                  <a:pt x="0" y="827962"/>
                </a:lnTo>
                <a:lnTo>
                  <a:pt x="0" y="0"/>
                </a:lnTo>
                <a:close/>
              </a:path>
            </a:pathLst>
          </a:cu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b="1">
                <a:solidFill>
                  <a:schemeClr val="lt2"/>
                </a:solidFill>
                <a:latin typeface="Hammersmith One"/>
                <a:ea typeface="Hammersmith One"/>
                <a:cs typeface="Hammersmith One"/>
                <a:sym typeface="Hammersmith One"/>
              </a:rPr>
              <a:t>Direct consequences of fuel poverty</a:t>
            </a:r>
            <a:endParaRPr b="1">
              <a:solidFill>
                <a:schemeClr val="lt2"/>
              </a:solidFill>
              <a:latin typeface="Hammersmith One"/>
              <a:ea typeface="Hammersmith One"/>
              <a:cs typeface="Hammersmith One"/>
              <a:sym typeface="Hammersmith One"/>
            </a:endParaRPr>
          </a:p>
        </p:txBody>
      </p:sp>
      <p:sp>
        <p:nvSpPr>
          <p:cNvPr id="249" name="Google Shape;249;p39"/>
          <p:cNvSpPr/>
          <p:nvPr/>
        </p:nvSpPr>
        <p:spPr>
          <a:xfrm>
            <a:off x="2567512" y="1700632"/>
            <a:ext cx="3738000" cy="2826900"/>
          </a:xfrm>
          <a:custGeom>
            <a:avLst/>
            <a:gdLst/>
            <a:ahLst/>
            <a:cxnLst/>
            <a:rect l="l" t="t" r="r" b="b"/>
            <a:pathLst>
              <a:path w="120000" h="120000" extrusionOk="0">
                <a:moveTo>
                  <a:pt x="96481" y="23524"/>
                </a:moveTo>
                <a:lnTo>
                  <a:pt x="87165" y="32840"/>
                </a:lnTo>
                <a:lnTo>
                  <a:pt x="87165" y="32840"/>
                </a:lnTo>
                <a:cubicBezTo>
                  <a:pt x="75945" y="21617"/>
                  <a:pt x="58981" y="18448"/>
                  <a:pt x="44467" y="24865"/>
                </a:cubicBezTo>
                <a:cubicBezTo>
                  <a:pt x="29954" y="31283"/>
                  <a:pt x="20881" y="45964"/>
                  <a:pt x="21631" y="61816"/>
                </a:cubicBezTo>
                <a:cubicBezTo>
                  <a:pt x="22381" y="77668"/>
                  <a:pt x="32801" y="91427"/>
                  <a:pt x="47855" y="96445"/>
                </a:cubicBezTo>
                <a:lnTo>
                  <a:pt x="47294" y="88508"/>
                </a:lnTo>
                <a:lnTo>
                  <a:pt x="63170" y="104890"/>
                </a:lnTo>
                <a:lnTo>
                  <a:pt x="49407" y="118429"/>
                </a:lnTo>
                <a:lnTo>
                  <a:pt x="48838" y="110367"/>
                </a:lnTo>
                <a:lnTo>
                  <a:pt x="48838" y="110367"/>
                </a:lnTo>
                <a:cubicBezTo>
                  <a:pt x="27395" y="105615"/>
                  <a:pt x="11311" y="87806"/>
                  <a:pt x="8761" y="65990"/>
                </a:cubicBezTo>
                <a:cubicBezTo>
                  <a:pt x="6211" y="44174"/>
                  <a:pt x="17753" y="23136"/>
                  <a:pt x="37522" y="13566"/>
                </a:cubicBezTo>
                <a:cubicBezTo>
                  <a:pt x="57291" y="3995"/>
                  <a:pt x="80952" y="7992"/>
                  <a:pt x="96481" y="23524"/>
                </a:cubicBezTo>
                <a:close/>
              </a:path>
            </a:pathLst>
          </a:custGeom>
          <a:gradFill>
            <a:gsLst>
              <a:gs pos="0">
                <a:schemeClr val="accent1"/>
              </a:gs>
              <a:gs pos="100000">
                <a:schemeClr val="accent5"/>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BF9000"/>
              </a:solidFill>
              <a:latin typeface="Istok Web"/>
              <a:ea typeface="Istok Web"/>
              <a:cs typeface="Istok Web"/>
              <a:sym typeface="Istok Web"/>
            </a:endParaRPr>
          </a:p>
        </p:txBody>
      </p:sp>
      <p:sp>
        <p:nvSpPr>
          <p:cNvPr id="250" name="Google Shape;250;p39"/>
          <p:cNvSpPr/>
          <p:nvPr/>
        </p:nvSpPr>
        <p:spPr>
          <a:xfrm>
            <a:off x="3336132" y="2655541"/>
            <a:ext cx="2074542" cy="784494"/>
          </a:xfrm>
          <a:custGeom>
            <a:avLst/>
            <a:gdLst/>
            <a:ahLst/>
            <a:cxnLst/>
            <a:rect l="l" t="t" r="r" b="b"/>
            <a:pathLst>
              <a:path w="1656321" h="827962" extrusionOk="0">
                <a:moveTo>
                  <a:pt x="0" y="0"/>
                </a:moveTo>
                <a:lnTo>
                  <a:pt x="1656321" y="0"/>
                </a:lnTo>
                <a:lnTo>
                  <a:pt x="1656321" y="827962"/>
                </a:lnTo>
                <a:lnTo>
                  <a:pt x="0" y="827962"/>
                </a:lnTo>
                <a:lnTo>
                  <a:pt x="0" y="0"/>
                </a:lnTo>
                <a:close/>
              </a:path>
            </a:pathLst>
          </a:cu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b="1">
                <a:solidFill>
                  <a:schemeClr val="accent5"/>
                </a:solidFill>
                <a:latin typeface="Hammersmith One"/>
                <a:ea typeface="Hammersmith One"/>
                <a:cs typeface="Hammersmith One"/>
                <a:sym typeface="Hammersmith One"/>
              </a:rPr>
              <a:t>Indirect consequences of fuel poverty</a:t>
            </a:r>
            <a:endParaRPr b="1">
              <a:solidFill>
                <a:schemeClr val="accent5"/>
              </a:solidFill>
              <a:latin typeface="Hammersmith One"/>
              <a:ea typeface="Hammersmith One"/>
              <a:cs typeface="Hammersmith One"/>
              <a:sym typeface="Hammersmith One"/>
            </a:endParaRPr>
          </a:p>
        </p:txBody>
      </p:sp>
      <p:sp>
        <p:nvSpPr>
          <p:cNvPr id="251" name="Google Shape;251;p39"/>
          <p:cNvSpPr/>
          <p:nvPr/>
        </p:nvSpPr>
        <p:spPr>
          <a:xfrm>
            <a:off x="3837612" y="3519468"/>
            <a:ext cx="3211500" cy="2429700"/>
          </a:xfrm>
          <a:prstGeom prst="blockArc">
            <a:avLst>
              <a:gd name="adj1" fmla="val 13500000"/>
              <a:gd name="adj2" fmla="val 10800000"/>
              <a:gd name="adj3" fmla="val 12740"/>
            </a:avLst>
          </a:prstGeom>
          <a:gradFill>
            <a:gsLst>
              <a:gs pos="0">
                <a:schemeClr val="dk1"/>
              </a:gs>
              <a:gs pos="100000">
                <a:srgbClr val="2274A5"/>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9"/>
          <p:cNvSpPr/>
          <p:nvPr/>
        </p:nvSpPr>
        <p:spPr>
          <a:xfrm>
            <a:off x="4419756" y="4372906"/>
            <a:ext cx="2074542" cy="784494"/>
          </a:xfrm>
          <a:custGeom>
            <a:avLst/>
            <a:gdLst/>
            <a:ahLst/>
            <a:cxnLst/>
            <a:rect l="l" t="t" r="r" b="b"/>
            <a:pathLst>
              <a:path w="1656321" h="827962" extrusionOk="0">
                <a:moveTo>
                  <a:pt x="0" y="0"/>
                </a:moveTo>
                <a:lnTo>
                  <a:pt x="1656321" y="0"/>
                </a:lnTo>
                <a:lnTo>
                  <a:pt x="1656321" y="827962"/>
                </a:lnTo>
                <a:lnTo>
                  <a:pt x="0" y="827962"/>
                </a:lnTo>
                <a:lnTo>
                  <a:pt x="0" y="0"/>
                </a:lnTo>
                <a:close/>
              </a:path>
            </a:pathLst>
          </a:cu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b="1">
                <a:solidFill>
                  <a:schemeClr val="dk1"/>
                </a:solidFill>
                <a:latin typeface="Hammersmith One"/>
                <a:ea typeface="Hammersmith One"/>
                <a:cs typeface="Hammersmith One"/>
                <a:sym typeface="Hammersmith One"/>
              </a:rPr>
              <a:t>Benefits of addressing fuel poverty</a:t>
            </a:r>
            <a:endParaRPr b="1">
              <a:solidFill>
                <a:schemeClr val="dk1"/>
              </a:solidFill>
              <a:latin typeface="Hammersmith One"/>
              <a:ea typeface="Hammersmith One"/>
              <a:cs typeface="Hammersmith One"/>
              <a:sym typeface="Hammersmith One"/>
            </a:endParaRPr>
          </a:p>
        </p:txBody>
      </p:sp>
      <p:sp>
        <p:nvSpPr>
          <p:cNvPr id="253" name="Google Shape;253;p39"/>
          <p:cNvSpPr txBox="1"/>
          <p:nvPr/>
        </p:nvSpPr>
        <p:spPr>
          <a:xfrm>
            <a:off x="71168" y="6356625"/>
            <a:ext cx="10687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1">
                <a:solidFill>
                  <a:srgbClr val="666666"/>
                </a:solidFill>
                <a:latin typeface="Istok Web"/>
                <a:ea typeface="Istok Web"/>
                <a:cs typeface="Istok Web"/>
                <a:sym typeface="Istok Web"/>
              </a:rPr>
              <a:t>Summary diagram based on: </a:t>
            </a:r>
            <a:r>
              <a:rPr lang="en-US" sz="1200">
                <a:solidFill>
                  <a:srgbClr val="666666"/>
                </a:solidFill>
                <a:latin typeface="Istok Web"/>
                <a:ea typeface="Istok Web"/>
                <a:cs typeface="Istok Web"/>
                <a:sym typeface="Istok Web"/>
              </a:rPr>
              <a:t>Boardman, 2011; Bouzarovski, 2014; Buzar 2007; COMBI 2016; Healy 2003; Marmot Review Team 2011; Thomson and Snell, 2013; Pye et al, 2015; Snell, Lambie-Mumford, and Thomson, 2018.</a:t>
            </a:r>
            <a:endParaRPr sz="1200" b="0" i="0" u="none" strike="noStrike" cap="none">
              <a:solidFill>
                <a:srgbClr val="666666"/>
              </a:solidFill>
              <a:latin typeface="Arial"/>
              <a:ea typeface="Arial"/>
              <a:cs typeface="Arial"/>
              <a:sym typeface="Arial"/>
            </a:endParaRPr>
          </a:p>
        </p:txBody>
      </p:sp>
      <p:sp>
        <p:nvSpPr>
          <p:cNvPr id="254" name="Google Shape;254;p39"/>
          <p:cNvSpPr/>
          <p:nvPr/>
        </p:nvSpPr>
        <p:spPr>
          <a:xfrm>
            <a:off x="0" y="1560625"/>
            <a:ext cx="3944400" cy="344700"/>
          </a:xfrm>
          <a:prstGeom prst="rect">
            <a:avLst/>
          </a:prstGeom>
          <a:noFill/>
          <a:ln>
            <a:noFill/>
          </a:ln>
        </p:spPr>
        <p:txBody>
          <a:bodyPr spcFirstLastPara="1" wrap="square" lIns="91425" tIns="45700" rIns="91425" bIns="45700" anchor="t" anchorCtr="0">
            <a:noAutofit/>
          </a:bodyPr>
          <a:lstStyle/>
          <a:p>
            <a:pPr marL="0" marR="0" lvl="1" indent="0" algn="r" rtl="0">
              <a:lnSpc>
                <a:spcPct val="90000"/>
              </a:lnSpc>
              <a:spcBef>
                <a:spcPts val="0"/>
              </a:spcBef>
              <a:spcAft>
                <a:spcPts val="0"/>
              </a:spcAft>
              <a:buClr>
                <a:srgbClr val="000000"/>
              </a:buClr>
              <a:buSzPts val="1400"/>
              <a:buFont typeface="Arial"/>
              <a:buNone/>
            </a:pPr>
            <a:r>
              <a:rPr lang="en-US" sz="1800" i="0" u="none" strike="noStrike" cap="none">
                <a:solidFill>
                  <a:srgbClr val="666666"/>
                </a:solidFill>
              </a:rPr>
              <a:t> Poor physical &amp;</a:t>
            </a:r>
            <a:r>
              <a:rPr lang="en-US" sz="1800">
                <a:solidFill>
                  <a:srgbClr val="666666"/>
                </a:solidFill>
              </a:rPr>
              <a:t> </a:t>
            </a:r>
            <a:r>
              <a:rPr lang="en-US" sz="1800" i="0" u="none" strike="noStrike" cap="none">
                <a:solidFill>
                  <a:srgbClr val="666666"/>
                </a:solidFill>
              </a:rPr>
              <a:t>mental health</a:t>
            </a:r>
            <a:endParaRPr sz="1800" i="0" u="none" strike="noStrike" cap="none">
              <a:solidFill>
                <a:srgbClr val="666666"/>
              </a:solidFill>
            </a:endParaRPr>
          </a:p>
        </p:txBody>
      </p:sp>
      <p:sp>
        <p:nvSpPr>
          <p:cNvPr id="255" name="Google Shape;255;p39"/>
          <p:cNvSpPr/>
          <p:nvPr/>
        </p:nvSpPr>
        <p:spPr>
          <a:xfrm>
            <a:off x="1142118" y="4285025"/>
            <a:ext cx="2338800" cy="284700"/>
          </a:xfrm>
          <a:prstGeom prst="rect">
            <a:avLst/>
          </a:prstGeom>
          <a:noFill/>
          <a:ln>
            <a:noFill/>
          </a:ln>
        </p:spPr>
        <p:txBody>
          <a:bodyPr spcFirstLastPara="1" wrap="square" lIns="91425" tIns="45700" rIns="91425" bIns="45700" anchor="t" anchorCtr="0">
            <a:noAutofit/>
          </a:bodyPr>
          <a:lstStyle/>
          <a:p>
            <a:pPr marL="0" marR="0" lvl="1" indent="0" algn="r" rtl="0">
              <a:lnSpc>
                <a:spcPct val="90000"/>
              </a:lnSpc>
              <a:spcBef>
                <a:spcPts val="0"/>
              </a:spcBef>
              <a:spcAft>
                <a:spcPts val="0"/>
              </a:spcAft>
              <a:buClr>
                <a:srgbClr val="000000"/>
              </a:buClr>
              <a:buSzPts val="1400"/>
              <a:buFont typeface="Arial"/>
              <a:buNone/>
            </a:pPr>
            <a:r>
              <a:rPr lang="en-US" sz="1800" i="0" u="none" strike="noStrike" cap="none">
                <a:solidFill>
                  <a:srgbClr val="666666"/>
                </a:solidFill>
              </a:rPr>
              <a:t>Social exclusion</a:t>
            </a:r>
            <a:endParaRPr sz="1800" i="0" u="none" strike="noStrike" cap="none">
              <a:solidFill>
                <a:srgbClr val="666666"/>
              </a:solidFill>
            </a:endParaRPr>
          </a:p>
        </p:txBody>
      </p:sp>
      <p:sp>
        <p:nvSpPr>
          <p:cNvPr id="256" name="Google Shape;256;p39"/>
          <p:cNvSpPr/>
          <p:nvPr/>
        </p:nvSpPr>
        <p:spPr>
          <a:xfrm>
            <a:off x="-191575" y="3773125"/>
            <a:ext cx="3413700" cy="461700"/>
          </a:xfrm>
          <a:prstGeom prst="rect">
            <a:avLst/>
          </a:prstGeom>
          <a:noFill/>
          <a:ln>
            <a:noFill/>
          </a:ln>
        </p:spPr>
        <p:txBody>
          <a:bodyPr spcFirstLastPara="1" wrap="square" lIns="91425" tIns="45700" rIns="91425" bIns="45700" anchor="t" anchorCtr="0">
            <a:noAutofit/>
          </a:bodyPr>
          <a:lstStyle/>
          <a:p>
            <a:pPr marL="0" marR="0" lvl="1" indent="0" algn="r" rtl="0">
              <a:lnSpc>
                <a:spcPct val="90000"/>
              </a:lnSpc>
              <a:spcBef>
                <a:spcPts val="0"/>
              </a:spcBef>
              <a:spcAft>
                <a:spcPts val="0"/>
              </a:spcAft>
              <a:buClr>
                <a:srgbClr val="000000"/>
              </a:buClr>
              <a:buSzPts val="1400"/>
              <a:buFont typeface="Arial"/>
              <a:buNone/>
            </a:pPr>
            <a:r>
              <a:rPr lang="en-US" sz="1800" i="0" u="none" strike="noStrike" cap="none">
                <a:solidFill>
                  <a:srgbClr val="666666"/>
                </a:solidFill>
              </a:rPr>
              <a:t>Air pollution (indoor &amp; outdoor)</a:t>
            </a:r>
            <a:endParaRPr sz="1800" i="0" u="none" strike="noStrike" cap="none">
              <a:solidFill>
                <a:srgbClr val="666666"/>
              </a:solidFill>
            </a:endParaRPr>
          </a:p>
        </p:txBody>
      </p:sp>
      <p:sp>
        <p:nvSpPr>
          <p:cNvPr id="257" name="Google Shape;257;p39"/>
          <p:cNvSpPr txBox="1"/>
          <p:nvPr/>
        </p:nvSpPr>
        <p:spPr>
          <a:xfrm>
            <a:off x="-399200" y="2036425"/>
            <a:ext cx="3472800" cy="4617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225"/>
              </a:spcBef>
              <a:spcAft>
                <a:spcPts val="0"/>
              </a:spcAft>
              <a:buClr>
                <a:srgbClr val="000000"/>
              </a:buClr>
              <a:buSzPts val="1400"/>
              <a:buFont typeface="Arial"/>
              <a:buNone/>
            </a:pPr>
            <a:r>
              <a:rPr lang="en-US" sz="1800" i="0" u="none" strike="noStrike" cap="none">
                <a:solidFill>
                  <a:srgbClr val="666666"/>
                </a:solidFill>
              </a:rPr>
              <a:t>Reduced househol</a:t>
            </a:r>
            <a:r>
              <a:rPr lang="en-US" sz="1800">
                <a:solidFill>
                  <a:srgbClr val="666666"/>
                </a:solidFill>
              </a:rPr>
              <a:t>d </a:t>
            </a:r>
            <a:r>
              <a:rPr lang="en-US" sz="1800" i="0" u="none" strike="noStrike" cap="none">
                <a:solidFill>
                  <a:srgbClr val="666666"/>
                </a:solidFill>
              </a:rPr>
              <a:t>budgets</a:t>
            </a:r>
            <a:endParaRPr sz="1800" i="0" u="none" strike="noStrike" cap="none">
              <a:solidFill>
                <a:srgbClr val="666666"/>
              </a:solidFill>
            </a:endParaRPr>
          </a:p>
        </p:txBody>
      </p:sp>
      <p:sp>
        <p:nvSpPr>
          <p:cNvPr id="258" name="Google Shape;258;p39"/>
          <p:cNvSpPr txBox="1"/>
          <p:nvPr/>
        </p:nvSpPr>
        <p:spPr>
          <a:xfrm>
            <a:off x="-81216" y="2498125"/>
            <a:ext cx="2786400" cy="5904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225"/>
              </a:spcBef>
              <a:spcAft>
                <a:spcPts val="0"/>
              </a:spcAft>
              <a:buClr>
                <a:srgbClr val="000000"/>
              </a:buClr>
              <a:buSzPts val="1400"/>
              <a:buFont typeface="Arial"/>
              <a:buNone/>
            </a:pPr>
            <a:r>
              <a:rPr lang="en-US" sz="1800" i="0" u="none" strike="noStrike" cap="none">
                <a:solidFill>
                  <a:srgbClr val="666666"/>
                </a:solidFill>
              </a:rPr>
              <a:t>Supply and solvency issues for utilities</a:t>
            </a:r>
            <a:endParaRPr sz="1800" i="0" u="none" strike="noStrike" cap="none">
              <a:solidFill>
                <a:srgbClr val="666666"/>
              </a:solidFill>
            </a:endParaRPr>
          </a:p>
        </p:txBody>
      </p:sp>
      <p:sp>
        <p:nvSpPr>
          <p:cNvPr id="259" name="Google Shape;259;p39"/>
          <p:cNvSpPr txBox="1"/>
          <p:nvPr/>
        </p:nvSpPr>
        <p:spPr>
          <a:xfrm>
            <a:off x="-578373" y="3258925"/>
            <a:ext cx="3352500" cy="5142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225"/>
              </a:spcBef>
              <a:spcAft>
                <a:spcPts val="0"/>
              </a:spcAft>
              <a:buClr>
                <a:srgbClr val="000000"/>
              </a:buClr>
              <a:buSzPts val="1400"/>
              <a:buFont typeface="Arial"/>
              <a:buNone/>
            </a:pPr>
            <a:r>
              <a:rPr lang="en-US" sz="1800" i="0" u="none" strike="noStrike" cap="none">
                <a:solidFill>
                  <a:srgbClr val="666666"/>
                </a:solidFill>
              </a:rPr>
              <a:t>Political &amp; </a:t>
            </a:r>
            <a:r>
              <a:rPr lang="en-US" sz="1800">
                <a:solidFill>
                  <a:srgbClr val="666666"/>
                </a:solidFill>
              </a:rPr>
              <a:t>f</a:t>
            </a:r>
            <a:r>
              <a:rPr lang="en-US" sz="1800" i="0" u="none" strike="noStrike" cap="none">
                <a:solidFill>
                  <a:srgbClr val="666666"/>
                </a:solidFill>
              </a:rPr>
              <a:t>iscal impacts</a:t>
            </a:r>
            <a:endParaRPr sz="1800" i="0" u="none" strike="noStrike" cap="none">
              <a:solidFill>
                <a:srgbClr val="666666"/>
              </a:solidFill>
            </a:endParaRPr>
          </a:p>
        </p:txBody>
      </p:sp>
      <p:sp>
        <p:nvSpPr>
          <p:cNvPr id="260" name="Google Shape;260;p39"/>
          <p:cNvSpPr txBox="1"/>
          <p:nvPr/>
        </p:nvSpPr>
        <p:spPr>
          <a:xfrm>
            <a:off x="6709250" y="349025"/>
            <a:ext cx="3944400" cy="405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225"/>
              </a:spcBef>
              <a:spcAft>
                <a:spcPts val="0"/>
              </a:spcAft>
              <a:buClr>
                <a:srgbClr val="000000"/>
              </a:buClr>
              <a:buSzPts val="1400"/>
              <a:buFont typeface="Arial"/>
              <a:buNone/>
            </a:pPr>
            <a:r>
              <a:rPr lang="en-US" sz="1700" i="0" u="none" strike="noStrike" cap="none">
                <a:solidFill>
                  <a:srgbClr val="434343"/>
                </a:solidFill>
              </a:rPr>
              <a:t>Excessively </a:t>
            </a:r>
            <a:r>
              <a:rPr lang="en-US" sz="1700">
                <a:solidFill>
                  <a:srgbClr val="434343"/>
                </a:solidFill>
              </a:rPr>
              <a:t>cold</a:t>
            </a:r>
            <a:r>
              <a:rPr lang="en-US" sz="1700" i="0" u="none" strike="noStrike" cap="none">
                <a:solidFill>
                  <a:srgbClr val="434343"/>
                </a:solidFill>
              </a:rPr>
              <a:t> homes during </a:t>
            </a:r>
            <a:r>
              <a:rPr lang="en-US" sz="1700">
                <a:solidFill>
                  <a:srgbClr val="434343"/>
                </a:solidFill>
              </a:rPr>
              <a:t>winter</a:t>
            </a:r>
            <a:endParaRPr sz="1700" i="0" u="none" strike="noStrike" cap="none">
              <a:solidFill>
                <a:srgbClr val="434343"/>
              </a:solidFill>
            </a:endParaRPr>
          </a:p>
        </p:txBody>
      </p:sp>
      <p:sp>
        <p:nvSpPr>
          <p:cNvPr id="261" name="Google Shape;261;p39"/>
          <p:cNvSpPr txBox="1"/>
          <p:nvPr/>
        </p:nvSpPr>
        <p:spPr>
          <a:xfrm>
            <a:off x="7321775" y="871925"/>
            <a:ext cx="3572100" cy="405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225"/>
              </a:spcBef>
              <a:spcAft>
                <a:spcPts val="0"/>
              </a:spcAft>
              <a:buClr>
                <a:srgbClr val="000000"/>
              </a:buClr>
              <a:buSzPts val="1400"/>
              <a:buFont typeface="Arial"/>
              <a:buNone/>
            </a:pPr>
            <a:r>
              <a:rPr lang="en-US" sz="1700" i="0" u="none" strike="noStrike" cap="none">
                <a:solidFill>
                  <a:srgbClr val="434343"/>
                </a:solidFill>
              </a:rPr>
              <a:t>Poor indoor air quality (humidity, drafts &amp; mould)</a:t>
            </a:r>
            <a:endParaRPr sz="1700" i="0" u="none" strike="noStrike" cap="none">
              <a:solidFill>
                <a:srgbClr val="434343"/>
              </a:solidFill>
            </a:endParaRPr>
          </a:p>
        </p:txBody>
      </p:sp>
      <p:sp>
        <p:nvSpPr>
          <p:cNvPr id="262" name="Google Shape;262;p39"/>
          <p:cNvSpPr txBox="1"/>
          <p:nvPr/>
        </p:nvSpPr>
        <p:spPr>
          <a:xfrm>
            <a:off x="7080052" y="1637516"/>
            <a:ext cx="3202800" cy="405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225"/>
              </a:spcBef>
              <a:spcAft>
                <a:spcPts val="0"/>
              </a:spcAft>
              <a:buClr>
                <a:srgbClr val="000000"/>
              </a:buClr>
              <a:buSzPts val="1400"/>
              <a:buFont typeface="Arial"/>
              <a:buNone/>
            </a:pPr>
            <a:r>
              <a:rPr lang="en-US" sz="1700" i="0" u="none" strike="noStrike" cap="none">
                <a:solidFill>
                  <a:srgbClr val="434343"/>
                </a:solidFill>
              </a:rPr>
              <a:t>Inadequately lit homes</a:t>
            </a:r>
            <a:endParaRPr sz="1700" i="0" u="none" strike="noStrike" cap="none">
              <a:solidFill>
                <a:srgbClr val="434343"/>
              </a:solidFill>
            </a:endParaRPr>
          </a:p>
        </p:txBody>
      </p:sp>
      <p:sp>
        <p:nvSpPr>
          <p:cNvPr id="263" name="Google Shape;263;p39"/>
          <p:cNvSpPr txBox="1"/>
          <p:nvPr/>
        </p:nvSpPr>
        <p:spPr>
          <a:xfrm>
            <a:off x="6592250" y="2258400"/>
            <a:ext cx="3738000" cy="405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225"/>
              </a:spcBef>
              <a:spcAft>
                <a:spcPts val="0"/>
              </a:spcAft>
              <a:buClr>
                <a:srgbClr val="000000"/>
              </a:buClr>
              <a:buSzPts val="1400"/>
              <a:buFont typeface="Arial"/>
              <a:buNone/>
            </a:pPr>
            <a:r>
              <a:rPr lang="en-US" sz="1700" i="0" u="none" strike="noStrike" cap="none">
                <a:solidFill>
                  <a:srgbClr val="434343"/>
                </a:solidFill>
              </a:rPr>
              <a:t>Non-payment of energy bills &amp; debts</a:t>
            </a:r>
            <a:endParaRPr sz="1700" i="0" u="none" strike="noStrike" cap="none">
              <a:solidFill>
                <a:srgbClr val="434343"/>
              </a:solidFill>
            </a:endParaRPr>
          </a:p>
        </p:txBody>
      </p:sp>
      <p:sp>
        <p:nvSpPr>
          <p:cNvPr id="264" name="Google Shape;264;p39"/>
          <p:cNvSpPr txBox="1"/>
          <p:nvPr/>
        </p:nvSpPr>
        <p:spPr>
          <a:xfrm>
            <a:off x="6592242" y="3644875"/>
            <a:ext cx="3352500" cy="344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US" sz="1800" i="0" u="none" strike="noStrike" cap="none">
                <a:solidFill>
                  <a:srgbClr val="104547"/>
                </a:solidFill>
              </a:rPr>
              <a:t>Improved comfort</a:t>
            </a:r>
            <a:endParaRPr sz="1700" i="0" u="none" strike="noStrike" cap="none">
              <a:solidFill>
                <a:srgbClr val="104547"/>
              </a:solidFill>
            </a:endParaRPr>
          </a:p>
        </p:txBody>
      </p:sp>
      <p:sp>
        <p:nvSpPr>
          <p:cNvPr id="265" name="Google Shape;265;p39"/>
          <p:cNvSpPr txBox="1"/>
          <p:nvPr/>
        </p:nvSpPr>
        <p:spPr>
          <a:xfrm>
            <a:off x="7182124" y="3972400"/>
            <a:ext cx="3851400" cy="405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225"/>
              </a:spcBef>
              <a:spcAft>
                <a:spcPts val="0"/>
              </a:spcAft>
              <a:buClr>
                <a:srgbClr val="000000"/>
              </a:buClr>
              <a:buSzPts val="1500"/>
              <a:buFont typeface="Arial"/>
              <a:buNone/>
            </a:pPr>
            <a:r>
              <a:rPr lang="en-US" sz="1800" i="0" u="none" strike="noStrike" cap="none">
                <a:solidFill>
                  <a:srgbClr val="104547"/>
                </a:solidFill>
              </a:rPr>
              <a:t>Improved health &amp; well-being</a:t>
            </a:r>
            <a:endParaRPr sz="1700" i="0" u="none" strike="noStrike" cap="none">
              <a:solidFill>
                <a:srgbClr val="104547"/>
              </a:solidFill>
            </a:endParaRPr>
          </a:p>
        </p:txBody>
      </p:sp>
      <p:sp>
        <p:nvSpPr>
          <p:cNvPr id="266" name="Google Shape;266;p39"/>
          <p:cNvSpPr txBox="1"/>
          <p:nvPr/>
        </p:nvSpPr>
        <p:spPr>
          <a:xfrm>
            <a:off x="7405769" y="4457236"/>
            <a:ext cx="3093600" cy="405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225"/>
              </a:spcBef>
              <a:spcAft>
                <a:spcPts val="0"/>
              </a:spcAft>
              <a:buClr>
                <a:srgbClr val="000000"/>
              </a:buClr>
              <a:buSzPts val="1500"/>
              <a:buFont typeface="Arial"/>
              <a:buNone/>
            </a:pPr>
            <a:r>
              <a:rPr lang="en-US" sz="1800" i="0" u="none" strike="noStrike" cap="none">
                <a:solidFill>
                  <a:srgbClr val="104547"/>
                </a:solidFill>
              </a:rPr>
              <a:t>Reduced air pollution</a:t>
            </a:r>
            <a:endParaRPr sz="1700" i="0" u="none" strike="noStrike" cap="none">
              <a:solidFill>
                <a:srgbClr val="104547"/>
              </a:solidFill>
            </a:endParaRPr>
          </a:p>
        </p:txBody>
      </p:sp>
      <p:sp>
        <p:nvSpPr>
          <p:cNvPr id="267" name="Google Shape;267;p39"/>
          <p:cNvSpPr txBox="1"/>
          <p:nvPr/>
        </p:nvSpPr>
        <p:spPr>
          <a:xfrm>
            <a:off x="7226150" y="4942075"/>
            <a:ext cx="4069500" cy="405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225"/>
              </a:spcBef>
              <a:spcAft>
                <a:spcPts val="0"/>
              </a:spcAft>
              <a:buClr>
                <a:srgbClr val="000000"/>
              </a:buClr>
              <a:buSzPts val="1500"/>
              <a:buFont typeface="Arial"/>
              <a:buNone/>
            </a:pPr>
            <a:r>
              <a:rPr lang="en-US" sz="1800" i="0" u="none" strike="noStrike" cap="none">
                <a:solidFill>
                  <a:srgbClr val="104547"/>
                </a:solidFill>
              </a:rPr>
              <a:t>Improved household, utility company </a:t>
            </a:r>
            <a:r>
              <a:rPr lang="en-US" sz="1800">
                <a:solidFill>
                  <a:srgbClr val="104547"/>
                </a:solidFill>
              </a:rPr>
              <a:t>&amp;</a:t>
            </a:r>
            <a:r>
              <a:rPr lang="en-US" sz="1800" i="0" u="none" strike="noStrike" cap="none">
                <a:solidFill>
                  <a:srgbClr val="104547"/>
                </a:solidFill>
              </a:rPr>
              <a:t> state budgets</a:t>
            </a:r>
            <a:endParaRPr sz="1700" i="0" u="none" strike="noStrike" cap="none">
              <a:solidFill>
                <a:srgbClr val="104547"/>
              </a:solidFill>
            </a:endParaRPr>
          </a:p>
        </p:txBody>
      </p:sp>
      <p:sp>
        <p:nvSpPr>
          <p:cNvPr id="268" name="Google Shape;268;p39"/>
          <p:cNvSpPr txBox="1"/>
          <p:nvPr/>
        </p:nvSpPr>
        <p:spPr>
          <a:xfrm>
            <a:off x="6850935" y="5530425"/>
            <a:ext cx="4359300" cy="405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225"/>
              </a:spcBef>
              <a:spcAft>
                <a:spcPts val="0"/>
              </a:spcAft>
              <a:buClr>
                <a:srgbClr val="000000"/>
              </a:buClr>
              <a:buSzPts val="1500"/>
              <a:buFont typeface="Arial"/>
              <a:buNone/>
            </a:pPr>
            <a:r>
              <a:rPr lang="en-US" sz="1800" i="0" u="none" strike="noStrike" cap="none">
                <a:solidFill>
                  <a:srgbClr val="104547"/>
                </a:solidFill>
              </a:rPr>
              <a:t>Reduced political tensions</a:t>
            </a:r>
            <a:endParaRPr sz="1700" i="0" u="none" strike="noStrike" cap="none">
              <a:solidFill>
                <a:srgbClr val="10454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7"/>
          <p:cNvSpPr txBox="1">
            <a:spLocks noGrp="1"/>
          </p:cNvSpPr>
          <p:nvPr>
            <p:ph type="title"/>
          </p:nvPr>
        </p:nvSpPr>
        <p:spPr>
          <a:xfrm>
            <a:off x="1104900" y="716667"/>
            <a:ext cx="10132500" cy="3204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US"/>
              <a:t>Key barriers to community energy</a:t>
            </a:r>
            <a:endParaRPr/>
          </a:p>
        </p:txBody>
      </p:sp>
      <p:sp>
        <p:nvSpPr>
          <p:cNvPr id="509" name="Google Shape;509;p57"/>
          <p:cNvSpPr txBox="1">
            <a:spLocks noGrp="1"/>
          </p:cNvSpPr>
          <p:nvPr>
            <p:ph type="subTitle" idx="1"/>
          </p:nvPr>
        </p:nvSpPr>
        <p:spPr>
          <a:xfrm>
            <a:off x="1236600" y="4150900"/>
            <a:ext cx="2674500" cy="8796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US" sz="2400"/>
              <a:t>GDPR, gatekeepers</a:t>
            </a:r>
            <a:endParaRPr sz="2400"/>
          </a:p>
        </p:txBody>
      </p:sp>
      <p:sp>
        <p:nvSpPr>
          <p:cNvPr id="510" name="Google Shape;510;p57"/>
          <p:cNvSpPr txBox="1">
            <a:spLocks noGrp="1"/>
          </p:cNvSpPr>
          <p:nvPr>
            <p:ph type="subTitle" idx="2"/>
          </p:nvPr>
        </p:nvSpPr>
        <p:spPr>
          <a:xfrm>
            <a:off x="1104900" y="3505325"/>
            <a:ext cx="2937900" cy="5391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a:t>Legislation </a:t>
            </a:r>
            <a:endParaRPr/>
          </a:p>
        </p:txBody>
      </p:sp>
      <p:sp>
        <p:nvSpPr>
          <p:cNvPr id="511" name="Google Shape;511;p57"/>
          <p:cNvSpPr txBox="1">
            <a:spLocks noGrp="1"/>
          </p:cNvSpPr>
          <p:nvPr>
            <p:ph type="subTitle" idx="3"/>
          </p:nvPr>
        </p:nvSpPr>
        <p:spPr>
          <a:xfrm>
            <a:off x="4800511" y="4150900"/>
            <a:ext cx="2674500" cy="8796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2400"/>
              <a:t>Short-term, competitive grants</a:t>
            </a:r>
            <a:endParaRPr sz="2400"/>
          </a:p>
        </p:txBody>
      </p:sp>
      <p:sp>
        <p:nvSpPr>
          <p:cNvPr id="512" name="Google Shape;512;p57"/>
          <p:cNvSpPr txBox="1">
            <a:spLocks noGrp="1"/>
          </p:cNvSpPr>
          <p:nvPr>
            <p:ph type="subTitle" idx="4"/>
          </p:nvPr>
        </p:nvSpPr>
        <p:spPr>
          <a:xfrm>
            <a:off x="4701961" y="3505333"/>
            <a:ext cx="2871600" cy="5391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a:t>Funding </a:t>
            </a:r>
            <a:endParaRPr/>
          </a:p>
        </p:txBody>
      </p:sp>
      <p:sp>
        <p:nvSpPr>
          <p:cNvPr id="513" name="Google Shape;513;p57"/>
          <p:cNvSpPr txBox="1">
            <a:spLocks noGrp="1"/>
          </p:cNvSpPr>
          <p:nvPr>
            <p:ph type="subTitle" idx="5"/>
          </p:nvPr>
        </p:nvSpPr>
        <p:spPr>
          <a:xfrm>
            <a:off x="8403451" y="4168175"/>
            <a:ext cx="2363100" cy="8796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2400"/>
              <a:t>Lack of expertise</a:t>
            </a:r>
            <a:endParaRPr sz="2400"/>
          </a:p>
        </p:txBody>
      </p:sp>
      <p:sp>
        <p:nvSpPr>
          <p:cNvPr id="514" name="Google Shape;514;p57"/>
          <p:cNvSpPr txBox="1">
            <a:spLocks noGrp="1"/>
          </p:cNvSpPr>
          <p:nvPr>
            <p:ph type="subTitle" idx="6"/>
          </p:nvPr>
        </p:nvSpPr>
        <p:spPr>
          <a:xfrm>
            <a:off x="8149201" y="3505333"/>
            <a:ext cx="2871600" cy="5391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a:t>Knowledge</a:t>
            </a:r>
            <a:endParaRPr/>
          </a:p>
        </p:txBody>
      </p:sp>
      <p:pic>
        <p:nvPicPr>
          <p:cNvPr id="515" name="Google Shape;515;p57"/>
          <p:cNvPicPr preferRelativeResize="0"/>
          <p:nvPr/>
        </p:nvPicPr>
        <p:blipFill>
          <a:blip r:embed="rId3">
            <a:alphaModFix/>
          </a:blip>
          <a:stretch>
            <a:fillRect/>
          </a:stretch>
        </p:blipFill>
        <p:spPr>
          <a:xfrm>
            <a:off x="5528161" y="2136788"/>
            <a:ext cx="1219200" cy="1219200"/>
          </a:xfrm>
          <a:prstGeom prst="rect">
            <a:avLst/>
          </a:prstGeom>
          <a:noFill/>
          <a:ln>
            <a:noFill/>
          </a:ln>
        </p:spPr>
      </p:pic>
      <p:pic>
        <p:nvPicPr>
          <p:cNvPr id="516" name="Google Shape;516;p57"/>
          <p:cNvPicPr preferRelativeResize="0"/>
          <p:nvPr/>
        </p:nvPicPr>
        <p:blipFill>
          <a:blip r:embed="rId4">
            <a:alphaModFix/>
          </a:blip>
          <a:stretch>
            <a:fillRect/>
          </a:stretch>
        </p:blipFill>
        <p:spPr>
          <a:xfrm>
            <a:off x="1964250" y="2136800"/>
            <a:ext cx="1219200" cy="1219200"/>
          </a:xfrm>
          <a:prstGeom prst="rect">
            <a:avLst/>
          </a:prstGeom>
          <a:noFill/>
          <a:ln>
            <a:noFill/>
          </a:ln>
        </p:spPr>
      </p:pic>
      <p:pic>
        <p:nvPicPr>
          <p:cNvPr id="517" name="Google Shape;517;p57"/>
          <p:cNvPicPr preferRelativeResize="0"/>
          <p:nvPr/>
        </p:nvPicPr>
        <p:blipFill>
          <a:blip r:embed="rId5">
            <a:alphaModFix/>
          </a:blip>
          <a:stretch>
            <a:fillRect/>
          </a:stretch>
        </p:blipFill>
        <p:spPr>
          <a:xfrm>
            <a:off x="8975400" y="2286125"/>
            <a:ext cx="1219200" cy="1219200"/>
          </a:xfrm>
          <a:prstGeom prst="rect">
            <a:avLst/>
          </a:prstGeom>
          <a:noFill/>
          <a:ln>
            <a:noFill/>
          </a:ln>
        </p:spPr>
      </p:pic>
      <p:pic>
        <p:nvPicPr>
          <p:cNvPr id="518" name="Google Shape;518;p57"/>
          <p:cNvPicPr preferRelativeResize="0"/>
          <p:nvPr/>
        </p:nvPicPr>
        <p:blipFill rotWithShape="1">
          <a:blip r:embed="rId6">
            <a:alphaModFix/>
          </a:blip>
          <a:srcRect/>
          <a:stretch/>
        </p:blipFill>
        <p:spPr>
          <a:xfrm>
            <a:off x="2614625" y="301820"/>
            <a:ext cx="2057700" cy="9596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8"/>
          <p:cNvSpPr txBox="1"/>
          <p:nvPr/>
        </p:nvSpPr>
        <p:spPr>
          <a:xfrm>
            <a:off x="990600" y="5105400"/>
            <a:ext cx="6591300" cy="102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lt1"/>
                </a:solidFill>
                <a:latin typeface="Arial Narrow"/>
                <a:ea typeface="Arial Narrow"/>
                <a:cs typeface="Arial Narrow"/>
                <a:sym typeface="Arial Narrow"/>
                <a:hlinkClick r:id="rId3">
                  <a:extLst>
                    <a:ext uri="{A12FA001-AC4F-418D-AE19-62706E023703}">
                      <ahyp:hlinkClr xmlns:ahyp="http://schemas.microsoft.com/office/drawing/2018/hyperlinkcolor" val="tx"/>
                    </a:ext>
                  </a:extLst>
                </a:hlinkClick>
              </a:rPr>
              <a:t>www.energysolidarity.eu/solidarity-toolkit/</a:t>
            </a:r>
            <a:r>
              <a:rPr lang="en-US" sz="3000" b="1">
                <a:solidFill>
                  <a:schemeClr val="lt1"/>
                </a:solidFill>
                <a:latin typeface="Arial Narrow"/>
                <a:ea typeface="Arial Narrow"/>
                <a:cs typeface="Arial Narrow"/>
                <a:sym typeface="Arial Narrow"/>
              </a:rPr>
              <a:t> </a:t>
            </a:r>
            <a:endParaRPr sz="3000" b="1">
              <a:solidFill>
                <a:schemeClr val="lt1"/>
              </a:solidFill>
              <a:latin typeface="Arial Narrow"/>
              <a:ea typeface="Arial Narrow"/>
              <a:cs typeface="Arial Narrow"/>
              <a:sym typeface="Arial Narrow"/>
            </a:endParaRPr>
          </a:p>
        </p:txBody>
      </p:sp>
      <p:grpSp>
        <p:nvGrpSpPr>
          <p:cNvPr id="525" name="Google Shape;525;p58"/>
          <p:cNvGrpSpPr/>
          <p:nvPr/>
        </p:nvGrpSpPr>
        <p:grpSpPr>
          <a:xfrm>
            <a:off x="1173600" y="1143000"/>
            <a:ext cx="6172201" cy="3262925"/>
            <a:chOff x="1097400" y="1219200"/>
            <a:chExt cx="6172201" cy="3262925"/>
          </a:xfrm>
        </p:grpSpPr>
        <p:pic>
          <p:nvPicPr>
            <p:cNvPr id="526" name="Google Shape;526;p58"/>
            <p:cNvPicPr preferRelativeResize="0"/>
            <p:nvPr/>
          </p:nvPicPr>
          <p:blipFill rotWithShape="1">
            <a:blip r:embed="rId4">
              <a:alphaModFix/>
            </a:blip>
            <a:srcRect l="25121" t="3772"/>
            <a:stretch/>
          </p:blipFill>
          <p:spPr>
            <a:xfrm>
              <a:off x="2705100" y="1219200"/>
              <a:ext cx="4564501" cy="3262925"/>
            </a:xfrm>
            <a:prstGeom prst="rect">
              <a:avLst/>
            </a:prstGeom>
            <a:noFill/>
            <a:ln>
              <a:noFill/>
            </a:ln>
          </p:spPr>
        </p:pic>
        <p:pic>
          <p:nvPicPr>
            <p:cNvPr id="527" name="Google Shape;527;p58"/>
            <p:cNvPicPr preferRelativeResize="0"/>
            <p:nvPr/>
          </p:nvPicPr>
          <p:blipFill rotWithShape="1">
            <a:blip r:embed="rId4">
              <a:alphaModFix/>
            </a:blip>
            <a:srcRect l="-1249" t="25121" r="52063"/>
            <a:stretch/>
          </p:blipFill>
          <p:spPr>
            <a:xfrm>
              <a:off x="1097400" y="1943100"/>
              <a:ext cx="2998350" cy="2539025"/>
            </a:xfrm>
            <a:prstGeom prst="rect">
              <a:avLst/>
            </a:prstGeom>
            <a:noFill/>
            <a:ln>
              <a:noFill/>
            </a:ln>
          </p:spPr>
        </p:pic>
      </p:grpSp>
      <p:pic>
        <p:nvPicPr>
          <p:cNvPr id="528" name="Google Shape;528;p58"/>
          <p:cNvPicPr preferRelativeResize="0"/>
          <p:nvPr/>
        </p:nvPicPr>
        <p:blipFill rotWithShape="1">
          <a:blip r:embed="rId5">
            <a:alphaModFix/>
          </a:blip>
          <a:srcRect l="3458" r="3327"/>
          <a:stretch/>
        </p:blipFill>
        <p:spPr>
          <a:xfrm>
            <a:off x="7737050" y="1581150"/>
            <a:ext cx="3462901" cy="37147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9"/>
          <p:cNvSpPr txBox="1">
            <a:spLocks noGrp="1"/>
          </p:cNvSpPr>
          <p:nvPr>
            <p:ph type="title"/>
          </p:nvPr>
        </p:nvSpPr>
        <p:spPr>
          <a:xfrm>
            <a:off x="998108" y="1719495"/>
            <a:ext cx="3934800" cy="195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Thanks for </a:t>
            </a:r>
            <a:endParaRPr/>
          </a:p>
          <a:p>
            <a:pPr marL="0" lvl="0" indent="0" algn="l" rtl="0">
              <a:spcBef>
                <a:spcPts val="0"/>
              </a:spcBef>
              <a:spcAft>
                <a:spcPts val="0"/>
              </a:spcAft>
              <a:buNone/>
            </a:pPr>
            <a:r>
              <a:rPr lang="en-US"/>
              <a:t>listening</a:t>
            </a:r>
            <a:endParaRPr/>
          </a:p>
        </p:txBody>
      </p:sp>
      <p:pic>
        <p:nvPicPr>
          <p:cNvPr id="534" name="Google Shape;534;p59"/>
          <p:cNvPicPr preferRelativeResize="0"/>
          <p:nvPr/>
        </p:nvPicPr>
        <p:blipFill rotWithShape="1">
          <a:blip r:embed="rId3">
            <a:alphaModFix/>
          </a:blip>
          <a:srcRect l="25752" t="1914" r="18007" b="1904"/>
          <a:stretch/>
        </p:blipFill>
        <p:spPr>
          <a:xfrm flipH="1">
            <a:off x="6844968" y="0"/>
            <a:ext cx="5347032" cy="6858000"/>
          </a:xfrm>
          <a:prstGeom prst="rect">
            <a:avLst/>
          </a:prstGeom>
          <a:noFill/>
          <a:ln>
            <a:noFill/>
          </a:ln>
        </p:spPr>
      </p:pic>
      <p:sp>
        <p:nvSpPr>
          <p:cNvPr id="535" name="Google Shape;535;p59"/>
          <p:cNvSpPr txBox="1"/>
          <p:nvPr/>
        </p:nvSpPr>
        <p:spPr>
          <a:xfrm>
            <a:off x="292050" y="3839650"/>
            <a:ext cx="54954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u="sng">
                <a:solidFill>
                  <a:srgbClr val="104547"/>
                </a:solidFill>
                <a:latin typeface="Istok Web"/>
                <a:ea typeface="Istok Web"/>
                <a:cs typeface="Istok Web"/>
                <a:sym typeface="Istok Web"/>
                <a:hlinkClick r:id="rId4">
                  <a:extLst>
                    <a:ext uri="{A12FA001-AC4F-418D-AE19-62706E023703}">
                      <ahyp:hlinkClr xmlns:ahyp="http://schemas.microsoft.com/office/drawing/2018/hyperlinkcolor" val="tx"/>
                    </a:ext>
                  </a:extLst>
                </a:hlinkClick>
              </a:rPr>
              <a:t>harriet.thomson@glasgow.ac.uk</a:t>
            </a:r>
            <a:endParaRPr sz="1900" b="1">
              <a:solidFill>
                <a:srgbClr val="104547"/>
              </a:solidFill>
              <a:latin typeface="Istok Web"/>
              <a:ea typeface="Istok Web"/>
              <a:cs typeface="Istok Web"/>
              <a:sym typeface="Istok Web"/>
            </a:endParaRPr>
          </a:p>
          <a:p>
            <a:pPr marL="0" lvl="0" indent="0" algn="l" rtl="0">
              <a:spcBef>
                <a:spcPts val="0"/>
              </a:spcBef>
              <a:spcAft>
                <a:spcPts val="0"/>
              </a:spcAft>
              <a:buNone/>
            </a:pPr>
            <a:endParaRPr sz="1900" b="1">
              <a:solidFill>
                <a:srgbClr val="104547"/>
              </a:solidFill>
              <a:latin typeface="Istok Web"/>
              <a:ea typeface="Istok Web"/>
              <a:cs typeface="Istok Web"/>
              <a:sym typeface="Istok Web"/>
            </a:endParaRPr>
          </a:p>
          <a:p>
            <a:pPr marL="0" lvl="0" indent="0" algn="l" rtl="0">
              <a:spcBef>
                <a:spcPts val="0"/>
              </a:spcBef>
              <a:spcAft>
                <a:spcPts val="0"/>
              </a:spcAft>
              <a:buNone/>
            </a:pPr>
            <a:r>
              <a:rPr lang="en-US" sz="1900" b="1" u="sng">
                <a:solidFill>
                  <a:srgbClr val="104547"/>
                </a:solidFill>
                <a:latin typeface="Istok Web"/>
                <a:ea typeface="Istok Web"/>
                <a:cs typeface="Istok Web"/>
                <a:sym typeface="Istok Web"/>
                <a:hlinkClick r:id="rId5">
                  <a:extLst>
                    <a:ext uri="{A12FA001-AC4F-418D-AE19-62706E023703}">
                      <ahyp:hlinkClr xmlns:ahyp="http://schemas.microsoft.com/office/drawing/2018/hyperlinkcolor" val="tx"/>
                    </a:ext>
                  </a:extLst>
                </a:hlinkClick>
              </a:rPr>
              <a:t>contactus-sustainableenergy@glasgow.ac.uk</a:t>
            </a:r>
            <a:r>
              <a:rPr lang="en-US" sz="1900" b="1">
                <a:solidFill>
                  <a:srgbClr val="104547"/>
                </a:solidFill>
                <a:latin typeface="Istok Web"/>
                <a:ea typeface="Istok Web"/>
                <a:cs typeface="Istok Web"/>
                <a:sym typeface="Istok Web"/>
              </a:rPr>
              <a:t> </a:t>
            </a:r>
            <a:endParaRPr sz="1900" b="1">
              <a:solidFill>
                <a:srgbClr val="104547"/>
              </a:solidFill>
              <a:latin typeface="Istok Web"/>
              <a:ea typeface="Istok Web"/>
              <a:cs typeface="Istok Web"/>
              <a:sym typeface="Istok Web"/>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0"/>
          <p:cNvSpPr txBox="1">
            <a:spLocks noGrp="1"/>
          </p:cNvSpPr>
          <p:nvPr>
            <p:ph type="ctrTitle"/>
          </p:nvPr>
        </p:nvSpPr>
        <p:spPr>
          <a:xfrm>
            <a:off x="1330800" y="944167"/>
            <a:ext cx="5781600" cy="39156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Clr>
                <a:schemeClr val="dk1"/>
              </a:buClr>
              <a:buSzPts val="1100"/>
              <a:buFont typeface="Arial"/>
              <a:buNone/>
            </a:pPr>
            <a:r>
              <a:rPr lang="en-US" sz="5400"/>
              <a:t>Snapshot of the crisis</a:t>
            </a:r>
            <a:endParaRPr sz="3000"/>
          </a:p>
        </p:txBody>
      </p:sp>
      <p:sp>
        <p:nvSpPr>
          <p:cNvPr id="274" name="Google Shape;274;p40"/>
          <p:cNvSpPr txBox="1">
            <a:spLocks noGrp="1"/>
          </p:cNvSpPr>
          <p:nvPr>
            <p:ph type="subTitle" idx="1"/>
          </p:nvPr>
        </p:nvSpPr>
        <p:spPr>
          <a:xfrm>
            <a:off x="1330800" y="5204892"/>
            <a:ext cx="5781600" cy="714000"/>
          </a:xfrm>
          <a:prstGeom prst="rect">
            <a:avLst/>
          </a:prstGeom>
        </p:spPr>
        <p:txBody>
          <a:bodyPr spcFirstLastPara="1" wrap="square" lIns="91425" tIns="45700" rIns="91425" bIns="45700" anchor="t" anchorCtr="0">
            <a:normAutofit lnSpcReduction="10000"/>
          </a:bodyPr>
          <a:lstStyle/>
          <a:p>
            <a:pPr marL="0" lvl="0" indent="0" algn="l" rtl="0">
              <a:lnSpc>
                <a:spcPct val="80000"/>
              </a:lnSpc>
              <a:spcBef>
                <a:spcPts val="1000"/>
              </a:spcBef>
              <a:spcAft>
                <a:spcPts val="0"/>
              </a:spcAft>
              <a:buClr>
                <a:schemeClr val="dk1"/>
              </a:buClr>
              <a:buSzPts val="1100"/>
              <a:buFont typeface="Arial"/>
              <a:buNone/>
            </a:pPr>
            <a:r>
              <a:rPr lang="en-US" sz="2500">
                <a:solidFill>
                  <a:schemeClr val="lt1"/>
                </a:solidFill>
                <a:latin typeface="Hammersmith One"/>
                <a:ea typeface="Hammersmith One"/>
                <a:cs typeface="Hammersmith One"/>
                <a:sym typeface="Hammersmith One"/>
              </a:rPr>
              <a:t>UK-wide Ipsos Mori poll </a:t>
            </a:r>
            <a:endParaRPr sz="2500">
              <a:solidFill>
                <a:schemeClr val="lt1"/>
              </a:solidFill>
              <a:latin typeface="Hammersmith One"/>
              <a:ea typeface="Hammersmith One"/>
              <a:cs typeface="Hammersmith One"/>
              <a:sym typeface="Hammersmith One"/>
            </a:endParaRPr>
          </a:p>
          <a:p>
            <a:pPr marL="0" lvl="0" indent="0" algn="l" rtl="0">
              <a:lnSpc>
                <a:spcPct val="80000"/>
              </a:lnSpc>
              <a:spcBef>
                <a:spcPts val="1000"/>
              </a:spcBef>
              <a:spcAft>
                <a:spcPts val="0"/>
              </a:spcAft>
              <a:buNone/>
            </a:pPr>
            <a:r>
              <a:rPr lang="en-US" sz="1900">
                <a:solidFill>
                  <a:schemeClr val="lt1"/>
                </a:solidFill>
                <a:latin typeface="Hammersmith One"/>
                <a:ea typeface="Hammersmith One"/>
                <a:cs typeface="Hammersmith One"/>
                <a:sym typeface="Hammersmith One"/>
              </a:rPr>
              <a:t>28th October - 2nd November 2022</a:t>
            </a:r>
            <a:endParaRPr sz="700">
              <a:solidFill>
                <a:schemeClr val="lt1"/>
              </a:solidFill>
            </a:endParaRPr>
          </a:p>
        </p:txBody>
      </p:sp>
      <p:pic>
        <p:nvPicPr>
          <p:cNvPr id="275" name="Google Shape;275;p40"/>
          <p:cNvPicPr preferRelativeResize="0"/>
          <p:nvPr/>
        </p:nvPicPr>
        <p:blipFill rotWithShape="1">
          <a:blip r:embed="rId3">
            <a:alphaModFix/>
          </a:blip>
          <a:srcRect l="37256" t="1769" r="15755" b="1537"/>
          <a:stretch/>
        </p:blipFill>
        <p:spPr>
          <a:xfrm flipH="1">
            <a:off x="7728234" y="723900"/>
            <a:ext cx="3513499" cy="5422475"/>
          </a:xfrm>
          <a:prstGeom prst="rect">
            <a:avLst/>
          </a:prstGeom>
          <a:noFill/>
          <a:ln w="9525" cap="flat" cmpd="sng">
            <a:solidFill>
              <a:schemeClr val="dk1"/>
            </a:solidFill>
            <a:prstDash val="solid"/>
            <a:round/>
            <a:headEnd type="none" w="sm" len="sm"/>
            <a:tailEnd type="none" w="sm" len="sm"/>
          </a:ln>
        </p:spPr>
      </p:pic>
      <p:pic>
        <p:nvPicPr>
          <p:cNvPr id="276" name="Google Shape;276;p40"/>
          <p:cNvPicPr preferRelativeResize="0"/>
          <p:nvPr/>
        </p:nvPicPr>
        <p:blipFill rotWithShape="1">
          <a:blip r:embed="rId4">
            <a:alphaModFix/>
          </a:blip>
          <a:srcRect r="4351"/>
          <a:stretch/>
        </p:blipFill>
        <p:spPr>
          <a:xfrm>
            <a:off x="1085325" y="3076500"/>
            <a:ext cx="2604826" cy="17844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1"/>
          <p:cNvSpPr txBox="1">
            <a:spLocks noGrp="1"/>
          </p:cNvSpPr>
          <p:nvPr>
            <p:ph type="subTitle" idx="1"/>
          </p:nvPr>
        </p:nvSpPr>
        <p:spPr>
          <a:xfrm>
            <a:off x="844033" y="4954600"/>
            <a:ext cx="2430000" cy="574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endParaRPr/>
          </a:p>
        </p:txBody>
      </p:sp>
      <p:sp>
        <p:nvSpPr>
          <p:cNvPr id="282" name="Google Shape;282;p41"/>
          <p:cNvSpPr txBox="1">
            <a:spLocks noGrp="1"/>
          </p:cNvSpPr>
          <p:nvPr>
            <p:ph type="subTitle" idx="2"/>
          </p:nvPr>
        </p:nvSpPr>
        <p:spPr>
          <a:xfrm>
            <a:off x="1030233" y="3740140"/>
            <a:ext cx="2057700" cy="1018200"/>
          </a:xfrm>
          <a:prstGeom prst="rect">
            <a:avLst/>
          </a:prstGeom>
        </p:spPr>
        <p:txBody>
          <a:bodyPr spcFirstLastPara="1" wrap="square" lIns="91425" tIns="45700" rIns="91425" bIns="45700" anchor="ctr" anchorCtr="0">
            <a:normAutofit lnSpcReduction="20000"/>
          </a:bodyPr>
          <a:lstStyle/>
          <a:p>
            <a:pPr marL="0" marR="0" lvl="0" indent="0" algn="ctr" rtl="0">
              <a:lnSpc>
                <a:spcPct val="100000"/>
              </a:lnSpc>
              <a:spcBef>
                <a:spcPts val="0"/>
              </a:spcBef>
              <a:spcAft>
                <a:spcPts val="0"/>
              </a:spcAft>
              <a:buClr>
                <a:schemeClr val="dk1"/>
              </a:buClr>
              <a:buSzPts val="1100"/>
              <a:buFont typeface="Arial"/>
              <a:buNone/>
            </a:pPr>
            <a:r>
              <a:rPr lang="en-US" sz="1900"/>
              <a:t>Used less hot water for showers or baths </a:t>
            </a:r>
            <a:endParaRPr sz="1900"/>
          </a:p>
        </p:txBody>
      </p:sp>
      <p:sp>
        <p:nvSpPr>
          <p:cNvPr id="283" name="Google Shape;283;p41"/>
          <p:cNvSpPr txBox="1">
            <a:spLocks noGrp="1"/>
          </p:cNvSpPr>
          <p:nvPr>
            <p:ph type="title" idx="15"/>
          </p:nvPr>
        </p:nvSpPr>
        <p:spPr>
          <a:xfrm>
            <a:off x="1104900" y="230388"/>
            <a:ext cx="10132500" cy="8067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3400"/>
              <a:t>Reduced energy services provision </a:t>
            </a:r>
            <a:endParaRPr sz="3400"/>
          </a:p>
        </p:txBody>
      </p:sp>
      <p:sp>
        <p:nvSpPr>
          <p:cNvPr id="284" name="Google Shape;284;p41"/>
          <p:cNvSpPr txBox="1">
            <a:spLocks noGrp="1"/>
          </p:cNvSpPr>
          <p:nvPr>
            <p:ph type="title"/>
          </p:nvPr>
        </p:nvSpPr>
        <p:spPr>
          <a:xfrm>
            <a:off x="926433" y="1806225"/>
            <a:ext cx="2199300" cy="1582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65%</a:t>
            </a:r>
            <a:endParaRPr/>
          </a:p>
        </p:txBody>
      </p:sp>
      <p:sp>
        <p:nvSpPr>
          <p:cNvPr id="285" name="Google Shape;285;p41"/>
          <p:cNvSpPr txBox="1">
            <a:spLocks noGrp="1"/>
          </p:cNvSpPr>
          <p:nvPr>
            <p:ph type="title" idx="9"/>
          </p:nvPr>
        </p:nvSpPr>
        <p:spPr>
          <a:xfrm>
            <a:off x="3687200" y="1806225"/>
            <a:ext cx="2199300" cy="1582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57%</a:t>
            </a:r>
            <a:endParaRPr/>
          </a:p>
        </p:txBody>
      </p:sp>
      <p:sp>
        <p:nvSpPr>
          <p:cNvPr id="286" name="Google Shape;286;p41"/>
          <p:cNvSpPr txBox="1">
            <a:spLocks noGrp="1"/>
          </p:cNvSpPr>
          <p:nvPr>
            <p:ph type="title" idx="14"/>
          </p:nvPr>
        </p:nvSpPr>
        <p:spPr>
          <a:xfrm>
            <a:off x="9066417" y="1806233"/>
            <a:ext cx="2133300" cy="1582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35%</a:t>
            </a:r>
            <a:endParaRPr/>
          </a:p>
        </p:txBody>
      </p:sp>
      <p:sp>
        <p:nvSpPr>
          <p:cNvPr id="287" name="Google Shape;287;p41"/>
          <p:cNvSpPr txBox="1">
            <a:spLocks noGrp="1"/>
          </p:cNvSpPr>
          <p:nvPr>
            <p:ph type="title" idx="13"/>
          </p:nvPr>
        </p:nvSpPr>
        <p:spPr>
          <a:xfrm>
            <a:off x="6381972" y="1806233"/>
            <a:ext cx="2133300" cy="1582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48%</a:t>
            </a:r>
            <a:endParaRPr/>
          </a:p>
        </p:txBody>
      </p:sp>
      <p:sp>
        <p:nvSpPr>
          <p:cNvPr id="288" name="Google Shape;288;p41"/>
          <p:cNvSpPr/>
          <p:nvPr/>
        </p:nvSpPr>
        <p:spPr>
          <a:xfrm rot="-5400000" flipH="1">
            <a:off x="1986896" y="2306333"/>
            <a:ext cx="144300" cy="2199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1"/>
          <p:cNvSpPr/>
          <p:nvPr/>
        </p:nvSpPr>
        <p:spPr>
          <a:xfrm rot="-5400000" flipH="1">
            <a:off x="1600046" y="2603583"/>
            <a:ext cx="144300" cy="1425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1"/>
          <p:cNvSpPr/>
          <p:nvPr/>
        </p:nvSpPr>
        <p:spPr>
          <a:xfrm rot="-5400000" flipH="1">
            <a:off x="4681694" y="2306333"/>
            <a:ext cx="144300" cy="2199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1"/>
          <p:cNvSpPr/>
          <p:nvPr/>
        </p:nvSpPr>
        <p:spPr>
          <a:xfrm rot="-5400000" flipH="1">
            <a:off x="4208450" y="2689975"/>
            <a:ext cx="144300" cy="1252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1"/>
          <p:cNvSpPr/>
          <p:nvPr/>
        </p:nvSpPr>
        <p:spPr>
          <a:xfrm rot="-5400000" flipH="1">
            <a:off x="7376472" y="2306333"/>
            <a:ext cx="144300" cy="2199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1"/>
          <p:cNvSpPr/>
          <p:nvPr/>
        </p:nvSpPr>
        <p:spPr>
          <a:xfrm rot="-5400000" flipH="1">
            <a:off x="6802454" y="2790775"/>
            <a:ext cx="144300" cy="1051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1"/>
          <p:cNvSpPr/>
          <p:nvPr/>
        </p:nvSpPr>
        <p:spPr>
          <a:xfrm rot="-5400000" flipH="1">
            <a:off x="10060917" y="2306333"/>
            <a:ext cx="144300" cy="2199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1"/>
          <p:cNvSpPr/>
          <p:nvPr/>
        </p:nvSpPr>
        <p:spPr>
          <a:xfrm rot="-5400000" flipH="1">
            <a:off x="9345283" y="2932375"/>
            <a:ext cx="144300" cy="76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1"/>
          <p:cNvSpPr txBox="1">
            <a:spLocks noGrp="1"/>
          </p:cNvSpPr>
          <p:nvPr>
            <p:ph type="subTitle" idx="1"/>
          </p:nvPr>
        </p:nvSpPr>
        <p:spPr>
          <a:xfrm>
            <a:off x="3577267" y="4954600"/>
            <a:ext cx="2430000" cy="574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endParaRPr/>
          </a:p>
        </p:txBody>
      </p:sp>
      <p:sp>
        <p:nvSpPr>
          <p:cNvPr id="297" name="Google Shape;297;p41"/>
          <p:cNvSpPr txBox="1">
            <a:spLocks noGrp="1"/>
          </p:cNvSpPr>
          <p:nvPr>
            <p:ph type="subTitle" idx="2"/>
          </p:nvPr>
        </p:nvSpPr>
        <p:spPr>
          <a:xfrm>
            <a:off x="3763467" y="3740150"/>
            <a:ext cx="2133300" cy="1018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r>
              <a:rPr lang="en-US" sz="1900"/>
              <a:t>Ran washing machine on colder cycle</a:t>
            </a:r>
            <a:endParaRPr sz="1900"/>
          </a:p>
        </p:txBody>
      </p:sp>
      <p:sp>
        <p:nvSpPr>
          <p:cNvPr id="298" name="Google Shape;298;p41"/>
          <p:cNvSpPr txBox="1">
            <a:spLocks noGrp="1"/>
          </p:cNvSpPr>
          <p:nvPr>
            <p:ph type="subTitle" idx="1"/>
          </p:nvPr>
        </p:nvSpPr>
        <p:spPr>
          <a:xfrm>
            <a:off x="6233567" y="4954600"/>
            <a:ext cx="2430000" cy="574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endParaRPr/>
          </a:p>
        </p:txBody>
      </p:sp>
      <p:sp>
        <p:nvSpPr>
          <p:cNvPr id="299" name="Google Shape;299;p41"/>
          <p:cNvSpPr txBox="1">
            <a:spLocks noGrp="1"/>
          </p:cNvSpPr>
          <p:nvPr>
            <p:ph type="subTitle" idx="2"/>
          </p:nvPr>
        </p:nvSpPr>
        <p:spPr>
          <a:xfrm>
            <a:off x="6496700" y="3740140"/>
            <a:ext cx="2057700" cy="1018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r>
              <a:rPr lang="en-US" sz="1900"/>
              <a:t>Reduced use of tumble dryer</a:t>
            </a:r>
            <a:endParaRPr sz="1900"/>
          </a:p>
        </p:txBody>
      </p:sp>
      <p:sp>
        <p:nvSpPr>
          <p:cNvPr id="300" name="Google Shape;300;p41"/>
          <p:cNvSpPr txBox="1">
            <a:spLocks noGrp="1"/>
          </p:cNvSpPr>
          <p:nvPr>
            <p:ph type="subTitle" idx="1"/>
          </p:nvPr>
        </p:nvSpPr>
        <p:spPr>
          <a:xfrm>
            <a:off x="9043733" y="4954600"/>
            <a:ext cx="2430000" cy="574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endParaRPr/>
          </a:p>
        </p:txBody>
      </p:sp>
      <p:sp>
        <p:nvSpPr>
          <p:cNvPr id="301" name="Google Shape;301;p41"/>
          <p:cNvSpPr txBox="1">
            <a:spLocks noGrp="1"/>
          </p:cNvSpPr>
          <p:nvPr>
            <p:ph type="subTitle" idx="2"/>
          </p:nvPr>
        </p:nvSpPr>
        <p:spPr>
          <a:xfrm>
            <a:off x="9026733" y="3740150"/>
            <a:ext cx="2316000" cy="1018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r>
              <a:rPr lang="en-US" sz="1900"/>
              <a:t>Ate cold meals to avoid using energy</a:t>
            </a:r>
            <a:endParaRPr sz="1900"/>
          </a:p>
        </p:txBody>
      </p:sp>
      <p:sp>
        <p:nvSpPr>
          <p:cNvPr id="302" name="Google Shape;302;p41"/>
          <p:cNvSpPr txBox="1"/>
          <p:nvPr/>
        </p:nvSpPr>
        <p:spPr>
          <a:xfrm>
            <a:off x="8791167" y="884675"/>
            <a:ext cx="24795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solidFill>
                  <a:srgbClr val="666666"/>
                </a:solidFill>
                <a:latin typeface="Hammersmith One"/>
                <a:ea typeface="Hammersmith One"/>
                <a:cs typeface="Hammersmith One"/>
                <a:sym typeface="Hammersmith One"/>
              </a:rPr>
              <a:t>[past 3 months]</a:t>
            </a:r>
            <a:endParaRPr sz="800">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2"/>
          <p:cNvSpPr txBox="1">
            <a:spLocks noGrp="1"/>
          </p:cNvSpPr>
          <p:nvPr>
            <p:ph type="subTitle" idx="2"/>
          </p:nvPr>
        </p:nvSpPr>
        <p:spPr>
          <a:xfrm>
            <a:off x="1392452" y="3932402"/>
            <a:ext cx="2130000" cy="1119300"/>
          </a:xfrm>
          <a:prstGeom prst="rect">
            <a:avLst/>
          </a:prstGeom>
        </p:spPr>
        <p:txBody>
          <a:bodyPr spcFirstLastPara="1" wrap="square" lIns="91425" tIns="45700" rIns="91425" bIns="45700" anchor="ctr" anchorCtr="0">
            <a:normAutofit lnSpcReduction="20000"/>
          </a:bodyPr>
          <a:lstStyle/>
          <a:p>
            <a:pPr marL="0" marR="0" lvl="0" indent="0" algn="ctr" rtl="0">
              <a:lnSpc>
                <a:spcPct val="100000"/>
              </a:lnSpc>
              <a:spcBef>
                <a:spcPts val="0"/>
              </a:spcBef>
              <a:spcAft>
                <a:spcPts val="0"/>
              </a:spcAft>
              <a:buClr>
                <a:schemeClr val="dk1"/>
              </a:buClr>
              <a:buSzPts val="1100"/>
              <a:buFont typeface="Arial"/>
              <a:buNone/>
            </a:pPr>
            <a:r>
              <a:rPr lang="en-US" sz="1900"/>
              <a:t>Cooked with alternative equipment (e.g. BBQ)</a:t>
            </a:r>
            <a:endParaRPr sz="1900"/>
          </a:p>
        </p:txBody>
      </p:sp>
      <p:sp>
        <p:nvSpPr>
          <p:cNvPr id="309" name="Google Shape;309;p42"/>
          <p:cNvSpPr txBox="1">
            <a:spLocks noGrp="1"/>
          </p:cNvSpPr>
          <p:nvPr>
            <p:ph type="title"/>
          </p:nvPr>
        </p:nvSpPr>
        <p:spPr>
          <a:xfrm>
            <a:off x="1104900" y="230388"/>
            <a:ext cx="10132500" cy="8067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3400"/>
              <a:t>Riskier energy services reductions </a:t>
            </a:r>
            <a:endParaRPr sz="3400"/>
          </a:p>
        </p:txBody>
      </p:sp>
      <p:sp>
        <p:nvSpPr>
          <p:cNvPr id="310" name="Google Shape;310;p42"/>
          <p:cNvSpPr txBox="1">
            <a:spLocks noGrp="1"/>
          </p:cNvSpPr>
          <p:nvPr>
            <p:ph type="title" idx="4294967295"/>
          </p:nvPr>
        </p:nvSpPr>
        <p:spPr>
          <a:xfrm>
            <a:off x="1285000" y="1806300"/>
            <a:ext cx="2276700" cy="1739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700"/>
              <a:t>44%</a:t>
            </a:r>
            <a:endParaRPr sz="4700"/>
          </a:p>
        </p:txBody>
      </p:sp>
      <p:sp>
        <p:nvSpPr>
          <p:cNvPr id="311" name="Google Shape;311;p42"/>
          <p:cNvSpPr txBox="1">
            <a:spLocks noGrp="1"/>
          </p:cNvSpPr>
          <p:nvPr>
            <p:ph type="title" idx="4294967295"/>
          </p:nvPr>
        </p:nvSpPr>
        <p:spPr>
          <a:xfrm>
            <a:off x="5153266" y="1806297"/>
            <a:ext cx="2208300" cy="1739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700"/>
              <a:t>15%</a:t>
            </a:r>
            <a:endParaRPr sz="4700"/>
          </a:p>
        </p:txBody>
      </p:sp>
      <p:sp>
        <p:nvSpPr>
          <p:cNvPr id="312" name="Google Shape;312;p42"/>
          <p:cNvSpPr txBox="1">
            <a:spLocks noGrp="1"/>
          </p:cNvSpPr>
          <p:nvPr>
            <p:ph type="title" idx="4294967295"/>
          </p:nvPr>
        </p:nvSpPr>
        <p:spPr>
          <a:xfrm>
            <a:off x="8994279" y="1843797"/>
            <a:ext cx="2208300" cy="1739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700"/>
              <a:t>14%</a:t>
            </a:r>
            <a:endParaRPr sz="4700"/>
          </a:p>
        </p:txBody>
      </p:sp>
      <p:sp>
        <p:nvSpPr>
          <p:cNvPr id="313" name="Google Shape;313;p42"/>
          <p:cNvSpPr/>
          <p:nvPr/>
        </p:nvSpPr>
        <p:spPr>
          <a:xfrm rot="-5400000" flipH="1">
            <a:off x="2378122" y="2426718"/>
            <a:ext cx="158700" cy="227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2"/>
          <p:cNvSpPr/>
          <p:nvPr/>
        </p:nvSpPr>
        <p:spPr>
          <a:xfrm rot="-5400000" flipH="1">
            <a:off x="1739122" y="2967214"/>
            <a:ext cx="158700" cy="99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2"/>
          <p:cNvSpPr/>
          <p:nvPr/>
        </p:nvSpPr>
        <p:spPr>
          <a:xfrm rot="-5400000" flipH="1">
            <a:off x="6178104" y="2426706"/>
            <a:ext cx="158700" cy="227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2"/>
          <p:cNvSpPr/>
          <p:nvPr/>
        </p:nvSpPr>
        <p:spPr>
          <a:xfrm rot="-5400000" flipH="1">
            <a:off x="5208662" y="3297580"/>
            <a:ext cx="158700" cy="337800"/>
          </a:xfrm>
          <a:prstGeom prst="rect">
            <a:avLst/>
          </a:prstGeom>
          <a:solidFill>
            <a:srgbClr val="7F17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2"/>
          <p:cNvSpPr/>
          <p:nvPr/>
        </p:nvSpPr>
        <p:spPr>
          <a:xfrm rot="-5400000" flipH="1">
            <a:off x="10019118" y="2464206"/>
            <a:ext cx="158700" cy="227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2"/>
          <p:cNvSpPr/>
          <p:nvPr/>
        </p:nvSpPr>
        <p:spPr>
          <a:xfrm rot="-5400000" flipH="1">
            <a:off x="9039785" y="3345042"/>
            <a:ext cx="158700" cy="318000"/>
          </a:xfrm>
          <a:prstGeom prst="rect">
            <a:avLst/>
          </a:prstGeom>
          <a:solidFill>
            <a:srgbClr val="7F17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2"/>
          <p:cNvSpPr txBox="1">
            <a:spLocks noGrp="1"/>
          </p:cNvSpPr>
          <p:nvPr>
            <p:ph type="subTitle" idx="2"/>
          </p:nvPr>
        </p:nvSpPr>
        <p:spPr>
          <a:xfrm>
            <a:off x="5119099" y="3932401"/>
            <a:ext cx="2276700" cy="11193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r>
              <a:rPr lang="en-US" sz="1900"/>
              <a:t>Reduced use of electrical medical equipment</a:t>
            </a:r>
            <a:endParaRPr sz="1900"/>
          </a:p>
        </p:txBody>
      </p:sp>
      <p:sp>
        <p:nvSpPr>
          <p:cNvPr id="320" name="Google Shape;320;p42"/>
          <p:cNvSpPr txBox="1">
            <a:spLocks noGrp="1"/>
          </p:cNvSpPr>
          <p:nvPr>
            <p:ph type="subTitle" idx="2"/>
          </p:nvPr>
        </p:nvSpPr>
        <p:spPr>
          <a:xfrm>
            <a:off x="8953200" y="3969901"/>
            <a:ext cx="2397600" cy="11193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r>
              <a:rPr lang="en-US" sz="1900"/>
              <a:t>Switched off fridge/freezer for part of the day</a:t>
            </a:r>
            <a:endParaRPr sz="1900"/>
          </a:p>
        </p:txBody>
      </p:sp>
      <p:sp>
        <p:nvSpPr>
          <p:cNvPr id="321" name="Google Shape;321;p42"/>
          <p:cNvSpPr txBox="1"/>
          <p:nvPr/>
        </p:nvSpPr>
        <p:spPr>
          <a:xfrm>
            <a:off x="8791167" y="884675"/>
            <a:ext cx="24795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solidFill>
                  <a:srgbClr val="666666"/>
                </a:solidFill>
                <a:latin typeface="Hammersmith One"/>
                <a:ea typeface="Hammersmith One"/>
                <a:cs typeface="Hammersmith One"/>
                <a:sym typeface="Hammersmith One"/>
              </a:rPr>
              <a:t>[past 3 months]</a:t>
            </a:r>
            <a:endParaRPr sz="800">
              <a:solidFill>
                <a:srgbClr val="6666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3"/>
          <p:cNvSpPr txBox="1">
            <a:spLocks noGrp="1"/>
          </p:cNvSpPr>
          <p:nvPr>
            <p:ph type="subTitle" idx="2"/>
          </p:nvPr>
        </p:nvSpPr>
        <p:spPr>
          <a:xfrm>
            <a:off x="828352" y="3932402"/>
            <a:ext cx="2130000" cy="11193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2"/>
              </a:buClr>
              <a:buSzPts val="1100"/>
              <a:buFont typeface="Arial"/>
              <a:buNone/>
            </a:pPr>
            <a:r>
              <a:rPr lang="en-US"/>
              <a:t>Used candles for lighting</a:t>
            </a:r>
            <a:endParaRPr/>
          </a:p>
        </p:txBody>
      </p:sp>
      <p:sp>
        <p:nvSpPr>
          <p:cNvPr id="328" name="Google Shape;328;p43"/>
          <p:cNvSpPr txBox="1">
            <a:spLocks noGrp="1"/>
          </p:cNvSpPr>
          <p:nvPr>
            <p:ph type="title"/>
          </p:nvPr>
        </p:nvSpPr>
        <p:spPr>
          <a:xfrm>
            <a:off x="1104900" y="230388"/>
            <a:ext cx="10132500" cy="8067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3400"/>
              <a:t>Dangerous energy service provisioning </a:t>
            </a:r>
            <a:endParaRPr sz="3400"/>
          </a:p>
        </p:txBody>
      </p:sp>
      <p:sp>
        <p:nvSpPr>
          <p:cNvPr id="329" name="Google Shape;329;p43"/>
          <p:cNvSpPr txBox="1">
            <a:spLocks noGrp="1"/>
          </p:cNvSpPr>
          <p:nvPr>
            <p:ph type="title" idx="4294967295"/>
          </p:nvPr>
        </p:nvSpPr>
        <p:spPr>
          <a:xfrm>
            <a:off x="720900" y="1806300"/>
            <a:ext cx="2276700" cy="1739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700"/>
              <a:t>28%</a:t>
            </a:r>
            <a:endParaRPr sz="4700"/>
          </a:p>
        </p:txBody>
      </p:sp>
      <p:sp>
        <p:nvSpPr>
          <p:cNvPr id="330" name="Google Shape;330;p43"/>
          <p:cNvSpPr/>
          <p:nvPr/>
        </p:nvSpPr>
        <p:spPr>
          <a:xfrm rot="-5400000" flipH="1">
            <a:off x="1814022" y="2426718"/>
            <a:ext cx="158700" cy="227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3"/>
          <p:cNvSpPr txBox="1"/>
          <p:nvPr/>
        </p:nvSpPr>
        <p:spPr>
          <a:xfrm>
            <a:off x="8791167" y="884675"/>
            <a:ext cx="24795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solidFill>
                  <a:srgbClr val="666666"/>
                </a:solidFill>
                <a:latin typeface="Hammersmith One"/>
                <a:ea typeface="Hammersmith One"/>
                <a:cs typeface="Hammersmith One"/>
                <a:sym typeface="Hammersmith One"/>
              </a:rPr>
              <a:t>[past 3 months]</a:t>
            </a:r>
            <a:endParaRPr sz="800">
              <a:solidFill>
                <a:srgbClr val="666666"/>
              </a:solidFill>
            </a:endParaRPr>
          </a:p>
        </p:txBody>
      </p:sp>
      <p:sp>
        <p:nvSpPr>
          <p:cNvPr id="332" name="Google Shape;332;p43"/>
          <p:cNvSpPr/>
          <p:nvPr/>
        </p:nvSpPr>
        <p:spPr>
          <a:xfrm rot="-5400000" flipH="1">
            <a:off x="990075" y="3121800"/>
            <a:ext cx="144300" cy="614400"/>
          </a:xfrm>
          <a:prstGeom prst="rect">
            <a:avLst/>
          </a:prstGeom>
          <a:solidFill>
            <a:srgbClr val="7D2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p43"/>
          <p:cNvPicPr preferRelativeResize="0"/>
          <p:nvPr/>
        </p:nvPicPr>
        <p:blipFill rotWithShape="1">
          <a:blip r:embed="rId3">
            <a:alphaModFix/>
          </a:blip>
          <a:srcRect l="11413" r="11413" b="8105"/>
          <a:stretch/>
        </p:blipFill>
        <p:spPr>
          <a:xfrm>
            <a:off x="3712275" y="1467413"/>
            <a:ext cx="3085100" cy="4697024"/>
          </a:xfrm>
          <a:prstGeom prst="rect">
            <a:avLst/>
          </a:prstGeom>
          <a:noFill/>
          <a:ln w="38100" cap="flat" cmpd="sng">
            <a:solidFill>
              <a:schemeClr val="dk1"/>
            </a:solidFill>
            <a:prstDash val="solid"/>
            <a:round/>
            <a:headEnd type="none" w="sm" len="sm"/>
            <a:tailEnd type="none" w="sm" len="sm"/>
          </a:ln>
        </p:spPr>
      </p:pic>
      <p:sp>
        <p:nvSpPr>
          <p:cNvPr id="334" name="Google Shape;334;p43"/>
          <p:cNvSpPr/>
          <p:nvPr/>
        </p:nvSpPr>
        <p:spPr>
          <a:xfrm>
            <a:off x="3567975" y="1467425"/>
            <a:ext cx="144300" cy="476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3"/>
          <p:cNvSpPr/>
          <p:nvPr/>
        </p:nvSpPr>
        <p:spPr>
          <a:xfrm>
            <a:off x="6797375" y="1432425"/>
            <a:ext cx="144300" cy="476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6" name="Google Shape;336;p43"/>
          <p:cNvPicPr preferRelativeResize="0"/>
          <p:nvPr/>
        </p:nvPicPr>
        <p:blipFill rotWithShape="1">
          <a:blip r:embed="rId4">
            <a:alphaModFix/>
          </a:blip>
          <a:srcRect b="75698"/>
          <a:stretch/>
        </p:blipFill>
        <p:spPr>
          <a:xfrm>
            <a:off x="7099950" y="1658350"/>
            <a:ext cx="4913948" cy="650362"/>
          </a:xfrm>
          <a:prstGeom prst="rect">
            <a:avLst/>
          </a:prstGeom>
          <a:noFill/>
          <a:ln>
            <a:noFill/>
          </a:ln>
        </p:spPr>
      </p:pic>
      <p:pic>
        <p:nvPicPr>
          <p:cNvPr id="337" name="Google Shape;337;p43"/>
          <p:cNvPicPr preferRelativeResize="0"/>
          <p:nvPr/>
        </p:nvPicPr>
        <p:blipFill rotWithShape="1">
          <a:blip r:embed="rId5">
            <a:alphaModFix/>
          </a:blip>
          <a:srcRect b="41718"/>
          <a:stretch/>
        </p:blipFill>
        <p:spPr>
          <a:xfrm>
            <a:off x="7060638" y="2491788"/>
            <a:ext cx="4992575" cy="1874437"/>
          </a:xfrm>
          <a:prstGeom prst="rect">
            <a:avLst/>
          </a:prstGeom>
          <a:noFill/>
          <a:ln>
            <a:noFill/>
          </a:ln>
        </p:spPr>
      </p:pic>
      <p:sp>
        <p:nvSpPr>
          <p:cNvPr id="338" name="Google Shape;338;p43"/>
          <p:cNvSpPr/>
          <p:nvPr/>
        </p:nvSpPr>
        <p:spPr>
          <a:xfrm rot="5400000">
            <a:off x="9492050" y="1930175"/>
            <a:ext cx="144300" cy="538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3"/>
          <p:cNvSpPr/>
          <p:nvPr/>
        </p:nvSpPr>
        <p:spPr>
          <a:xfrm>
            <a:off x="6947075" y="4661075"/>
            <a:ext cx="5244900" cy="1503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a:spLocks noGrp="1"/>
          </p:cNvSpPr>
          <p:nvPr>
            <p:ph type="subTitle" idx="2"/>
          </p:nvPr>
        </p:nvSpPr>
        <p:spPr>
          <a:xfrm>
            <a:off x="976283" y="3886863"/>
            <a:ext cx="2270100" cy="1018200"/>
          </a:xfrm>
          <a:prstGeom prst="rect">
            <a:avLst/>
          </a:prstGeom>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1100"/>
              <a:buFont typeface="Arial"/>
              <a:buNone/>
            </a:pPr>
            <a:r>
              <a:rPr lang="en-US" sz="1900"/>
              <a:t>Turn heating off, even if the property is cold</a:t>
            </a:r>
            <a:endParaRPr sz="1900"/>
          </a:p>
        </p:txBody>
      </p:sp>
      <p:sp>
        <p:nvSpPr>
          <p:cNvPr id="345" name="Google Shape;345;p44"/>
          <p:cNvSpPr txBox="1">
            <a:spLocks noGrp="1"/>
          </p:cNvSpPr>
          <p:nvPr>
            <p:ph type="title" idx="15"/>
          </p:nvPr>
        </p:nvSpPr>
        <p:spPr>
          <a:xfrm>
            <a:off x="1104900" y="488067"/>
            <a:ext cx="10132500" cy="3204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Clr>
                <a:schemeClr val="dk1"/>
              </a:buClr>
              <a:buSzPct val="32352"/>
              <a:buFont typeface="Arial"/>
              <a:buNone/>
            </a:pPr>
            <a:r>
              <a:rPr lang="en-US" sz="3400"/>
              <a:t>Expected behaviours over winter (22/23) </a:t>
            </a:r>
            <a:endParaRPr sz="3400"/>
          </a:p>
        </p:txBody>
      </p:sp>
      <p:sp>
        <p:nvSpPr>
          <p:cNvPr id="346" name="Google Shape;346;p44"/>
          <p:cNvSpPr txBox="1">
            <a:spLocks noGrp="1"/>
          </p:cNvSpPr>
          <p:nvPr>
            <p:ph type="title"/>
          </p:nvPr>
        </p:nvSpPr>
        <p:spPr>
          <a:xfrm>
            <a:off x="1009317" y="1952946"/>
            <a:ext cx="2133300" cy="1582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40%</a:t>
            </a:r>
            <a:endParaRPr/>
          </a:p>
        </p:txBody>
      </p:sp>
      <p:sp>
        <p:nvSpPr>
          <p:cNvPr id="347" name="Google Shape;347;p44"/>
          <p:cNvSpPr txBox="1">
            <a:spLocks noGrp="1"/>
          </p:cNvSpPr>
          <p:nvPr>
            <p:ph type="title" idx="9"/>
          </p:nvPr>
        </p:nvSpPr>
        <p:spPr>
          <a:xfrm>
            <a:off x="4925834" y="1952938"/>
            <a:ext cx="2430000" cy="1582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17%</a:t>
            </a:r>
            <a:endParaRPr/>
          </a:p>
        </p:txBody>
      </p:sp>
      <p:sp>
        <p:nvSpPr>
          <p:cNvPr id="348" name="Google Shape;348;p44"/>
          <p:cNvSpPr txBox="1">
            <a:spLocks noGrp="1"/>
          </p:cNvSpPr>
          <p:nvPr>
            <p:ph type="title" idx="13"/>
          </p:nvPr>
        </p:nvSpPr>
        <p:spPr>
          <a:xfrm>
            <a:off x="8972589" y="1952946"/>
            <a:ext cx="2133300" cy="1582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15%</a:t>
            </a:r>
            <a:endParaRPr/>
          </a:p>
        </p:txBody>
      </p:sp>
      <p:sp>
        <p:nvSpPr>
          <p:cNvPr id="349" name="Google Shape;349;p44"/>
          <p:cNvSpPr/>
          <p:nvPr/>
        </p:nvSpPr>
        <p:spPr>
          <a:xfrm rot="-5400000" flipH="1">
            <a:off x="2003779" y="2453046"/>
            <a:ext cx="144300" cy="2199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4"/>
          <p:cNvSpPr/>
          <p:nvPr/>
        </p:nvSpPr>
        <p:spPr>
          <a:xfrm rot="-5400000" flipH="1">
            <a:off x="1340944" y="3026288"/>
            <a:ext cx="144300" cy="873600"/>
          </a:xfrm>
          <a:prstGeom prst="rect">
            <a:avLst/>
          </a:prstGeom>
          <a:solidFill>
            <a:srgbClr val="277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4"/>
          <p:cNvSpPr/>
          <p:nvPr/>
        </p:nvSpPr>
        <p:spPr>
          <a:xfrm rot="-5400000" flipH="1">
            <a:off x="5953334" y="2453046"/>
            <a:ext cx="144300" cy="2199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4"/>
          <p:cNvSpPr/>
          <p:nvPr/>
        </p:nvSpPr>
        <p:spPr>
          <a:xfrm rot="-5400000" flipH="1">
            <a:off x="5043734" y="3278300"/>
            <a:ext cx="133800" cy="369600"/>
          </a:xfrm>
          <a:prstGeom prst="rect">
            <a:avLst/>
          </a:prstGeom>
          <a:solidFill>
            <a:srgbClr val="277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4"/>
          <p:cNvSpPr/>
          <p:nvPr/>
        </p:nvSpPr>
        <p:spPr>
          <a:xfrm rot="-5400000" flipH="1">
            <a:off x="9967089" y="2453046"/>
            <a:ext cx="144300" cy="2199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4"/>
          <p:cNvSpPr/>
          <p:nvPr/>
        </p:nvSpPr>
        <p:spPr>
          <a:xfrm rot="-5400000" flipH="1">
            <a:off x="9030661" y="3299888"/>
            <a:ext cx="144300" cy="326400"/>
          </a:xfrm>
          <a:prstGeom prst="rect">
            <a:avLst/>
          </a:prstGeom>
          <a:solidFill>
            <a:srgbClr val="277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4"/>
          <p:cNvSpPr txBox="1">
            <a:spLocks noGrp="1"/>
          </p:cNvSpPr>
          <p:nvPr>
            <p:ph type="subTitle" idx="2"/>
          </p:nvPr>
        </p:nvSpPr>
        <p:spPr>
          <a:xfrm>
            <a:off x="4925833" y="3886863"/>
            <a:ext cx="2270100" cy="1018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r>
              <a:rPr lang="en-US" sz="1900"/>
              <a:t>Use a gas or electric oven for heating</a:t>
            </a:r>
            <a:endParaRPr sz="1900"/>
          </a:p>
        </p:txBody>
      </p:sp>
      <p:sp>
        <p:nvSpPr>
          <p:cNvPr id="356" name="Google Shape;356;p44"/>
          <p:cNvSpPr txBox="1">
            <a:spLocks noGrp="1"/>
          </p:cNvSpPr>
          <p:nvPr>
            <p:ph type="subTitle" idx="2"/>
          </p:nvPr>
        </p:nvSpPr>
        <p:spPr>
          <a:xfrm>
            <a:off x="8945717" y="3886863"/>
            <a:ext cx="2270100" cy="10182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r>
              <a:rPr lang="en-US" sz="1900"/>
              <a:t>Improvised fuels e.g., clothes, books, furniture</a:t>
            </a:r>
            <a:endParaRPr sz="1900"/>
          </a:p>
        </p:txBody>
      </p:sp>
      <p:sp>
        <p:nvSpPr>
          <p:cNvPr id="357" name="Google Shape;357;p44"/>
          <p:cNvSpPr txBox="1"/>
          <p:nvPr/>
        </p:nvSpPr>
        <p:spPr>
          <a:xfrm>
            <a:off x="8791167" y="884675"/>
            <a:ext cx="24795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solidFill>
                  <a:srgbClr val="666666"/>
                </a:solidFill>
                <a:latin typeface="Hammersmith One"/>
                <a:ea typeface="Hammersmith One"/>
                <a:cs typeface="Hammersmith One"/>
                <a:sym typeface="Hammersmith One"/>
              </a:rPr>
              <a:t>[next 3 months]</a:t>
            </a:r>
            <a:endParaRPr sz="800">
              <a:solidFill>
                <a:srgbClr val="6666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2708158" y="427208"/>
            <a:ext cx="5115900" cy="763500"/>
          </a:xfrm>
          <a:prstGeom prst="rect">
            <a:avLst/>
          </a:prstGeom>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1100"/>
              <a:buFont typeface="Arial"/>
              <a:buNone/>
            </a:pPr>
            <a:r>
              <a:rPr lang="en-US" sz="3000"/>
              <a:t>Some notable differences</a:t>
            </a:r>
            <a:endParaRPr sz="3000"/>
          </a:p>
        </p:txBody>
      </p:sp>
      <p:sp>
        <p:nvSpPr>
          <p:cNvPr id="363" name="Google Shape;363;p45"/>
          <p:cNvSpPr txBox="1"/>
          <p:nvPr/>
        </p:nvSpPr>
        <p:spPr>
          <a:xfrm>
            <a:off x="7277767" y="759600"/>
            <a:ext cx="247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666666"/>
                </a:solidFill>
                <a:latin typeface="Hammersmith One"/>
                <a:ea typeface="Hammersmith One"/>
                <a:cs typeface="Hammersmith One"/>
                <a:sym typeface="Hammersmith One"/>
              </a:rPr>
              <a:t>in terms of age</a:t>
            </a:r>
            <a:endParaRPr sz="800">
              <a:solidFill>
                <a:srgbClr val="666666"/>
              </a:solidFill>
            </a:endParaRPr>
          </a:p>
        </p:txBody>
      </p:sp>
      <p:pic>
        <p:nvPicPr>
          <p:cNvPr id="364" name="Google Shape;364;p45"/>
          <p:cNvPicPr preferRelativeResize="0"/>
          <p:nvPr/>
        </p:nvPicPr>
        <p:blipFill rotWithShape="1">
          <a:blip r:embed="rId3">
            <a:alphaModFix/>
          </a:blip>
          <a:srcRect l="1289" t="3085" r="1773" b="11692"/>
          <a:stretch/>
        </p:blipFill>
        <p:spPr>
          <a:xfrm>
            <a:off x="1075425" y="1512250"/>
            <a:ext cx="8062049" cy="3787807"/>
          </a:xfrm>
          <a:prstGeom prst="rect">
            <a:avLst/>
          </a:prstGeom>
          <a:noFill/>
          <a:ln>
            <a:noFill/>
          </a:ln>
        </p:spPr>
      </p:pic>
      <p:pic>
        <p:nvPicPr>
          <p:cNvPr id="365" name="Google Shape;365;p45"/>
          <p:cNvPicPr preferRelativeResize="0"/>
          <p:nvPr/>
        </p:nvPicPr>
        <p:blipFill rotWithShape="1">
          <a:blip r:embed="rId3">
            <a:alphaModFix/>
          </a:blip>
          <a:srcRect l="50438" t="90251" r="23122" b="3064"/>
          <a:stretch/>
        </p:blipFill>
        <p:spPr>
          <a:xfrm>
            <a:off x="9525417" y="3567338"/>
            <a:ext cx="2385864" cy="322389"/>
          </a:xfrm>
          <a:prstGeom prst="rect">
            <a:avLst/>
          </a:prstGeom>
          <a:noFill/>
          <a:ln>
            <a:noFill/>
          </a:ln>
        </p:spPr>
      </p:pic>
      <p:pic>
        <p:nvPicPr>
          <p:cNvPr id="366" name="Google Shape;366;p45"/>
          <p:cNvPicPr preferRelativeResize="0"/>
          <p:nvPr/>
        </p:nvPicPr>
        <p:blipFill rotWithShape="1">
          <a:blip r:embed="rId3">
            <a:alphaModFix/>
          </a:blip>
          <a:srcRect l="23522" t="90251" r="49001" b="3064"/>
          <a:stretch/>
        </p:blipFill>
        <p:spPr>
          <a:xfrm>
            <a:off x="9525417" y="3244950"/>
            <a:ext cx="2479500" cy="3223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71"/>
        <p:cNvGrpSpPr/>
        <p:nvPr/>
      </p:nvGrpSpPr>
      <p:grpSpPr>
        <a:xfrm>
          <a:off x="0" y="0"/>
          <a:ext cx="0" cy="0"/>
          <a:chOff x="0" y="0"/>
          <a:chExt cx="0" cy="0"/>
        </a:xfrm>
      </p:grpSpPr>
      <p:pic>
        <p:nvPicPr>
          <p:cNvPr id="372" name="Google Shape;372;p46"/>
          <p:cNvPicPr preferRelativeResize="0"/>
          <p:nvPr/>
        </p:nvPicPr>
        <p:blipFill>
          <a:blip r:embed="rId3">
            <a:alphaModFix/>
          </a:blip>
          <a:stretch>
            <a:fillRect/>
          </a:stretch>
        </p:blipFill>
        <p:spPr>
          <a:xfrm rot="946733">
            <a:off x="6835286" y="2778871"/>
            <a:ext cx="6154014" cy="3424634"/>
          </a:xfrm>
          <a:prstGeom prst="rect">
            <a:avLst/>
          </a:prstGeom>
          <a:noFill/>
          <a:ln w="76200" cap="flat" cmpd="sng">
            <a:solidFill>
              <a:schemeClr val="dk1"/>
            </a:solidFill>
            <a:prstDash val="solid"/>
            <a:round/>
            <a:headEnd type="none" w="sm" len="sm"/>
            <a:tailEnd type="none" w="sm" len="sm"/>
          </a:ln>
        </p:spPr>
      </p:pic>
      <p:grpSp>
        <p:nvGrpSpPr>
          <p:cNvPr id="373" name="Google Shape;373;p46"/>
          <p:cNvGrpSpPr/>
          <p:nvPr/>
        </p:nvGrpSpPr>
        <p:grpSpPr>
          <a:xfrm>
            <a:off x="-9" y="3883733"/>
            <a:ext cx="8335489" cy="3071198"/>
            <a:chOff x="6" y="3716808"/>
            <a:chExt cx="6251773" cy="3071198"/>
          </a:xfrm>
        </p:grpSpPr>
        <p:sp>
          <p:nvSpPr>
            <p:cNvPr id="374" name="Google Shape;374;p46"/>
            <p:cNvSpPr/>
            <p:nvPr/>
          </p:nvSpPr>
          <p:spPr>
            <a:xfrm rot="-150533">
              <a:off x="134843" y="5276360"/>
              <a:ext cx="6065214" cy="1317946"/>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46"/>
            <p:cNvGrpSpPr/>
            <p:nvPr/>
          </p:nvGrpSpPr>
          <p:grpSpPr>
            <a:xfrm>
              <a:off x="6" y="3716808"/>
              <a:ext cx="6251773" cy="3071198"/>
              <a:chOff x="6" y="3716808"/>
              <a:chExt cx="6251773" cy="3071198"/>
            </a:xfrm>
          </p:grpSpPr>
          <p:grpSp>
            <p:nvGrpSpPr>
              <p:cNvPr id="376" name="Google Shape;376;p46"/>
              <p:cNvGrpSpPr/>
              <p:nvPr/>
            </p:nvGrpSpPr>
            <p:grpSpPr>
              <a:xfrm rot="-178852">
                <a:off x="67549" y="3873984"/>
                <a:ext cx="6116686" cy="2756846"/>
                <a:chOff x="304800" y="4080150"/>
                <a:chExt cx="6116974" cy="2756975"/>
              </a:xfrm>
            </p:grpSpPr>
            <p:pic>
              <p:nvPicPr>
                <p:cNvPr id="377" name="Google Shape;377;p46"/>
                <p:cNvPicPr preferRelativeResize="0"/>
                <p:nvPr/>
              </p:nvPicPr>
              <p:blipFill rotWithShape="1">
                <a:blip r:embed="rId4">
                  <a:alphaModFix/>
                </a:blip>
                <a:srcRect t="77875"/>
                <a:stretch/>
              </p:blipFill>
              <p:spPr>
                <a:xfrm>
                  <a:off x="304800" y="5712326"/>
                  <a:ext cx="5895526" cy="1124799"/>
                </a:xfrm>
                <a:prstGeom prst="rect">
                  <a:avLst/>
                </a:prstGeom>
                <a:noFill/>
                <a:ln>
                  <a:noFill/>
                </a:ln>
              </p:spPr>
            </p:pic>
            <p:pic>
              <p:nvPicPr>
                <p:cNvPr id="378" name="Google Shape;378;p46"/>
                <p:cNvPicPr preferRelativeResize="0"/>
                <p:nvPr/>
              </p:nvPicPr>
              <p:blipFill rotWithShape="1">
                <a:blip r:embed="rId4">
                  <a:alphaModFix/>
                </a:blip>
                <a:srcRect b="69058"/>
                <a:stretch/>
              </p:blipFill>
              <p:spPr>
                <a:xfrm>
                  <a:off x="304800" y="4080150"/>
                  <a:ext cx="6116974" cy="1632175"/>
                </a:xfrm>
                <a:prstGeom prst="rect">
                  <a:avLst/>
                </a:prstGeom>
                <a:noFill/>
                <a:ln>
                  <a:noFill/>
                </a:ln>
              </p:spPr>
            </p:pic>
          </p:grpSp>
          <p:sp>
            <p:nvSpPr>
              <p:cNvPr id="379" name="Google Shape;379;p46"/>
              <p:cNvSpPr/>
              <p:nvPr/>
            </p:nvSpPr>
            <p:spPr>
              <a:xfrm rot="-178809">
                <a:off x="67570" y="3874024"/>
                <a:ext cx="6116572" cy="2756832"/>
              </a:xfrm>
              <a:prstGeom prst="rect">
                <a:avLst/>
              </a:pr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80" name="Google Shape;380;p46"/>
          <p:cNvPicPr preferRelativeResize="0"/>
          <p:nvPr/>
        </p:nvPicPr>
        <p:blipFill>
          <a:blip r:embed="rId5">
            <a:alphaModFix/>
          </a:blip>
          <a:stretch>
            <a:fillRect/>
          </a:stretch>
        </p:blipFill>
        <p:spPr>
          <a:xfrm rot="-855803">
            <a:off x="-285496" y="1010707"/>
            <a:ext cx="7831327" cy="3242786"/>
          </a:xfrm>
          <a:prstGeom prst="rect">
            <a:avLst/>
          </a:prstGeom>
          <a:noFill/>
          <a:ln w="38100" cap="flat" cmpd="sng">
            <a:solidFill>
              <a:srgbClr val="003560"/>
            </a:solidFill>
            <a:prstDash val="solid"/>
            <a:round/>
            <a:headEnd type="none" w="sm" len="sm"/>
            <a:tailEnd type="none" w="sm" len="sm"/>
          </a:ln>
        </p:spPr>
      </p:pic>
      <p:pic>
        <p:nvPicPr>
          <p:cNvPr id="381" name="Google Shape;381;p46"/>
          <p:cNvPicPr preferRelativeResize="0"/>
          <p:nvPr/>
        </p:nvPicPr>
        <p:blipFill>
          <a:blip r:embed="rId6">
            <a:alphaModFix/>
          </a:blip>
          <a:stretch>
            <a:fillRect/>
          </a:stretch>
        </p:blipFill>
        <p:spPr>
          <a:xfrm rot="311626">
            <a:off x="4338092" y="90225"/>
            <a:ext cx="8027575" cy="1300175"/>
          </a:xfrm>
          <a:prstGeom prst="rect">
            <a:avLst/>
          </a:prstGeom>
          <a:noFill/>
          <a:ln w="76200"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UofG colours">
      <a:dk1>
        <a:srgbClr val="003865"/>
      </a:dk1>
      <a:lt1>
        <a:srgbClr val="FFFFFE"/>
      </a:lt1>
      <a:dk2>
        <a:srgbClr val="000000"/>
      </a:dk2>
      <a:lt2>
        <a:srgbClr val="7D2238"/>
      </a:lt2>
      <a:accent1>
        <a:srgbClr val="0075B0"/>
      </a:accent1>
      <a:accent2>
        <a:srgbClr val="5B4D93"/>
      </a:accent2>
      <a:accent3>
        <a:srgbClr val="CF1C20"/>
      </a:accent3>
      <a:accent4>
        <a:srgbClr val="00833C"/>
      </a:accent4>
      <a:accent5>
        <a:srgbClr val="BE4D00"/>
      </a:accent5>
      <a:accent6>
        <a:srgbClr val="951271"/>
      </a:accent6>
      <a:hlink>
        <a:srgbClr val="584B3D"/>
      </a:hlink>
      <a:folHlink>
        <a:srgbClr val="0068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UofG colours">
      <a:dk1>
        <a:srgbClr val="003865"/>
      </a:dk1>
      <a:lt1>
        <a:srgbClr val="FFFFFE"/>
      </a:lt1>
      <a:dk2>
        <a:srgbClr val="000000"/>
      </a:dk2>
      <a:lt2>
        <a:srgbClr val="7D2238"/>
      </a:lt2>
      <a:accent1>
        <a:srgbClr val="0075B0"/>
      </a:accent1>
      <a:accent2>
        <a:srgbClr val="5B4D93"/>
      </a:accent2>
      <a:accent3>
        <a:srgbClr val="CF1C20"/>
      </a:accent3>
      <a:accent4>
        <a:srgbClr val="00833C"/>
      </a:accent4>
      <a:accent5>
        <a:srgbClr val="BE4D00"/>
      </a:accent5>
      <a:accent6>
        <a:srgbClr val="951271"/>
      </a:accent6>
      <a:hlink>
        <a:srgbClr val="584B3D"/>
      </a:hlink>
      <a:folHlink>
        <a:srgbClr val="0068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AC2A1341AD474D94582F8CCBD323F1" ma:contentTypeVersion="18" ma:contentTypeDescription="Create a new document." ma:contentTypeScope="" ma:versionID="aec598222b345b5697a0311d106cf01f">
  <xsd:schema xmlns:xsd="http://www.w3.org/2001/XMLSchema" xmlns:xs="http://www.w3.org/2001/XMLSchema" xmlns:p="http://schemas.microsoft.com/office/2006/metadata/properties" xmlns:ns2="c894f0c1-9df8-49b1-aa6e-181815c04f98" xmlns:ns3="1df39dad-b2bd-458d-b590-cf32539145d8" targetNamespace="http://schemas.microsoft.com/office/2006/metadata/properties" ma:root="true" ma:fieldsID="3c020e918caefad2d1f8868f9454c92b" ns2:_="" ns3:_="">
    <xsd:import namespace="c894f0c1-9df8-49b1-aa6e-181815c04f98"/>
    <xsd:import namespace="1df39dad-b2bd-458d-b590-cf32539145d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94f0c1-9df8-49b1-aa6e-181815c04f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e827fe6-2d13-47b8-a7dc-27c7a4c8bbe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f39dad-b2bd-458d-b590-cf32539145d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7e17dc0-f8d8-4d35-81bc-90e59ff4c59c}" ma:internalName="TaxCatchAll" ma:showField="CatchAllData" ma:web="1df39dad-b2bd-458d-b590-cf32539145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94f0c1-9df8-49b1-aa6e-181815c04f98">
      <Terms xmlns="http://schemas.microsoft.com/office/infopath/2007/PartnerControls"/>
    </lcf76f155ced4ddcb4097134ff3c332f>
    <TaxCatchAll xmlns="1df39dad-b2bd-458d-b590-cf32539145d8" xsi:nil="true"/>
  </documentManagement>
</p:properties>
</file>

<file path=customXml/itemProps1.xml><?xml version="1.0" encoding="utf-8"?>
<ds:datastoreItem xmlns:ds="http://schemas.openxmlformats.org/officeDocument/2006/customXml" ds:itemID="{32DD2023-23A6-40D3-AD12-3297DC7D8394}"/>
</file>

<file path=customXml/itemProps2.xml><?xml version="1.0" encoding="utf-8"?>
<ds:datastoreItem xmlns:ds="http://schemas.openxmlformats.org/officeDocument/2006/customXml" ds:itemID="{E527C364-8581-458E-9E3B-F8E6C14C3501}"/>
</file>

<file path=customXml/itemProps3.xml><?xml version="1.0" encoding="utf-8"?>
<ds:datastoreItem xmlns:ds="http://schemas.openxmlformats.org/officeDocument/2006/customXml" ds:itemID="{7C4A7030-F32A-4EBE-957B-61803E16624D}"/>
</file>

<file path=docProps/app.xml><?xml version="1.0" encoding="utf-8"?>
<Properties xmlns="http://schemas.openxmlformats.org/officeDocument/2006/extended-properties" xmlns:vt="http://schemas.openxmlformats.org/officeDocument/2006/docPropsVTypes">
  <TotalTime>0</TotalTime>
  <Words>566</Words>
  <Application>Microsoft Office PowerPoint</Application>
  <PresentationFormat>Widescreen</PresentationFormat>
  <Paragraphs>118</Paragraphs>
  <Slides>22</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Raleway</vt:lpstr>
      <vt:lpstr>Calibri</vt:lpstr>
      <vt:lpstr>Arial</vt:lpstr>
      <vt:lpstr>Hammersmith One</vt:lpstr>
      <vt:lpstr>Istok Web</vt:lpstr>
      <vt:lpstr>Arial Narrow</vt:lpstr>
      <vt:lpstr>Roboto</vt:lpstr>
      <vt:lpstr>Office Theme</vt:lpstr>
      <vt:lpstr>Office Theme</vt:lpstr>
      <vt:lpstr>Painting a fuller picture </vt:lpstr>
      <vt:lpstr>PowerPoint Presentation</vt:lpstr>
      <vt:lpstr>Snapshot of the crisis</vt:lpstr>
      <vt:lpstr>Reduced energy services provision </vt:lpstr>
      <vt:lpstr>Riskier energy services reductions </vt:lpstr>
      <vt:lpstr>Dangerous energy service provisioning </vt:lpstr>
      <vt:lpstr>Expected behaviours over winter (22/23) </vt:lpstr>
      <vt:lpstr>Some notable differences</vt:lpstr>
      <vt:lpstr>PowerPoint Presentation</vt:lpstr>
      <vt:lpstr>Implications for decarbonisation of housing</vt:lpstr>
      <vt:lpstr> I. Housing stock quality has worsened</vt:lpstr>
      <vt:lpstr>II. Energy &amp; building models are wrong(er)</vt:lpstr>
      <vt:lpstr>We need deeper understanding of where people get energy advice from, given some worrying trends. </vt:lpstr>
      <vt:lpstr>Key areas to address</vt:lpstr>
      <vt:lpstr>Community energy as the solution? </vt:lpstr>
      <vt:lpstr>Strengths</vt:lpstr>
      <vt:lpstr>Community energy in the UK</vt:lpstr>
      <vt:lpstr>Community energy in the UK</vt:lpstr>
      <vt:lpstr>Community energy in the UK</vt:lpstr>
      <vt:lpstr>Key barriers to community energy</vt:lpstr>
      <vt:lpstr>PowerPoint Presentation</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Christine McArthur</dc:creator>
  <cp:lastModifiedBy>Christine McArthur</cp:lastModifiedBy>
  <cp:revision>1</cp:revision>
  <dcterms:modified xsi:type="dcterms:W3CDTF">2024-11-13T09:01:23Z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0x01010000AC2A1341AD474D94582F8CCBD323F1</vt:lpwstr>
  </property>
</Properties>
</file>