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57" r:id="rId5"/>
    <p:sldId id="307" r:id="rId6"/>
    <p:sldId id="311" r:id="rId7"/>
    <p:sldId id="258" r:id="rId8"/>
    <p:sldId id="309" r:id="rId9"/>
    <p:sldId id="322" r:id="rId10"/>
    <p:sldId id="324" r:id="rId11"/>
    <p:sldId id="321" r:id="rId12"/>
    <p:sldId id="323" r:id="rId13"/>
    <p:sldId id="312" r:id="rId14"/>
    <p:sldId id="32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700"/>
    <a:srgbClr val="000000"/>
    <a:srgbClr val="0053A6"/>
    <a:srgbClr val="0097A9"/>
    <a:srgbClr val="FFC400"/>
    <a:srgbClr val="BFBFBF"/>
    <a:srgbClr val="7FC5FF"/>
    <a:srgbClr val="A4A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D535C-62D4-4212-82EF-74A27AACAF72}" v="6" dt="2024-11-13T09:45:35.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2339" autoAdjust="0"/>
  </p:normalViewPr>
  <p:slideViewPr>
    <p:cSldViewPr snapToGrid="0" showGuides="1">
      <p:cViewPr varScale="1">
        <p:scale>
          <a:sx n="68" d="100"/>
          <a:sy n="68" d="100"/>
        </p:scale>
        <p:origin x="1680" y="58"/>
      </p:cViewPr>
      <p:guideLst>
        <p:guide orient="horz" pos="2115"/>
        <p:guide pos="2903"/>
      </p:guideLst>
    </p:cSldViewPr>
  </p:slideViewPr>
  <p:outlineViewPr>
    <p:cViewPr>
      <p:scale>
        <a:sx n="33" d="100"/>
        <a:sy n="33" d="100"/>
      </p:scale>
      <p:origin x="0" y="-2292"/>
    </p:cViewPr>
  </p:outlineViewPr>
  <p:notesTextViewPr>
    <p:cViewPr>
      <p:scale>
        <a:sx n="1" d="1"/>
        <a:sy n="1" d="1"/>
      </p:scale>
      <p:origin x="0" y="0"/>
    </p:cViewPr>
  </p:notesTextViewPr>
  <p:sorterViewPr>
    <p:cViewPr varScale="1">
      <p:scale>
        <a:sx n="100" d="100"/>
        <a:sy n="100" d="100"/>
      </p:scale>
      <p:origin x="0" y="-2664"/>
    </p:cViewPr>
  </p:sorterViewPr>
  <p:notesViewPr>
    <p:cSldViewPr snapToGrid="0" showGuides="1">
      <p:cViewPr varScale="1">
        <p:scale>
          <a:sx n="98" d="100"/>
          <a:sy n="98" d="100"/>
        </p:scale>
        <p:origin x="14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1" Type="http://schemas.openxmlformats.org/officeDocument/2006/relationships/slide" Target="slides/slide7.xml"/><Relationship Id="rId6" Type="http://schemas.openxmlformats.org/officeDocument/2006/relationships/slide" Target="slides/slide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04385-999D-AF03-D0DD-BACCC328D3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0525F4-D5F6-56E8-D22F-3F7BA11AE0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AC486-E68C-4BFA-A8A0-F4787C116138}" type="datetimeFigureOut">
              <a:rPr lang="en-GB" smtClean="0"/>
              <a:t>13/11/2024</a:t>
            </a:fld>
            <a:endParaRPr lang="en-GB"/>
          </a:p>
        </p:txBody>
      </p:sp>
      <p:sp>
        <p:nvSpPr>
          <p:cNvPr id="4" name="Footer Placeholder 3">
            <a:extLst>
              <a:ext uri="{FF2B5EF4-FFF2-40B4-BE49-F238E27FC236}">
                <a16:creationId xmlns:a16="http://schemas.microsoft.com/office/drawing/2014/main" id="{A20F7976-F512-368A-FF74-FB9315241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8F1B1CF-6874-B786-236A-CDAE5F415B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514835-C832-4A72-9F37-338DDA62F8C1}" type="slidenum">
              <a:rPr lang="en-GB" smtClean="0"/>
              <a:t>‹#›</a:t>
            </a:fld>
            <a:endParaRPr lang="en-GB"/>
          </a:p>
        </p:txBody>
      </p:sp>
    </p:spTree>
    <p:extLst>
      <p:ext uri="{BB962C8B-B14F-4D97-AF65-F5344CB8AC3E}">
        <p14:creationId xmlns:p14="http://schemas.microsoft.com/office/powerpoint/2010/main" val="196284582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C57FA-B787-4915-8786-463436AEA550}" type="datetimeFigureOut">
              <a:rPr lang="en-GB" smtClean="0"/>
              <a:t>13/11/2024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55147-FD1E-40F7-9691-C8E982030018}" type="slidenum">
              <a:rPr lang="en-GB" smtClean="0"/>
              <a:t>‹#›</a:t>
            </a:fld>
            <a:endParaRPr lang="en-GB"/>
          </a:p>
        </p:txBody>
      </p:sp>
    </p:spTree>
    <p:extLst>
      <p:ext uri="{BB962C8B-B14F-4D97-AF65-F5344CB8AC3E}">
        <p14:creationId xmlns:p14="http://schemas.microsoft.com/office/powerpoint/2010/main" val="414652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355147-FD1E-40F7-9691-C8E982030018}" type="slidenum">
              <a:rPr lang="en-GB" smtClean="0"/>
              <a:t>5</a:t>
            </a:fld>
            <a:endParaRPr lang="en-GB"/>
          </a:p>
        </p:txBody>
      </p:sp>
    </p:spTree>
    <p:extLst>
      <p:ext uri="{BB962C8B-B14F-4D97-AF65-F5344CB8AC3E}">
        <p14:creationId xmlns:p14="http://schemas.microsoft.com/office/powerpoint/2010/main" val="47884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355147-FD1E-40F7-9691-C8E982030018}" type="slidenum">
              <a:rPr lang="en-GB" smtClean="0"/>
              <a:t>6</a:t>
            </a:fld>
            <a:endParaRPr lang="en-GB"/>
          </a:p>
        </p:txBody>
      </p:sp>
    </p:spTree>
    <p:extLst>
      <p:ext uri="{BB962C8B-B14F-4D97-AF65-F5344CB8AC3E}">
        <p14:creationId xmlns:p14="http://schemas.microsoft.com/office/powerpoint/2010/main" val="101610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355147-FD1E-40F7-9691-C8E982030018}" type="slidenum">
              <a:rPr lang="en-GB" smtClean="0"/>
              <a:t>10</a:t>
            </a:fld>
            <a:endParaRPr lang="en-GB"/>
          </a:p>
        </p:txBody>
      </p:sp>
    </p:spTree>
    <p:extLst>
      <p:ext uri="{BB962C8B-B14F-4D97-AF65-F5344CB8AC3E}">
        <p14:creationId xmlns:p14="http://schemas.microsoft.com/office/powerpoint/2010/main" val="2385938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Title Slide">
    <p:bg>
      <p:bgPr>
        <a:solidFill>
          <a:schemeClr val="accent2"/>
        </a:solidFill>
        <a:effectLst/>
      </p:bgPr>
    </p:bg>
    <p:spTree>
      <p:nvGrpSpPr>
        <p:cNvPr id="1" name=""/>
        <p:cNvGrpSpPr/>
        <p:nvPr/>
      </p:nvGrpSpPr>
      <p:grpSpPr>
        <a:xfrm>
          <a:off x="0" y="0"/>
          <a:ext cx="0" cy="0"/>
          <a:chOff x="0" y="0"/>
          <a:chExt cx="0" cy="0"/>
        </a:xfrm>
      </p:grpSpPr>
      <p:pic>
        <p:nvPicPr>
          <p:cNvPr id="9" name="Picture 8" descr="A blue and yellow logo&#10;&#10;Description automatically generated">
            <a:extLst>
              <a:ext uri="{FF2B5EF4-FFF2-40B4-BE49-F238E27FC236}">
                <a16:creationId xmlns:a16="http://schemas.microsoft.com/office/drawing/2014/main" id="{46E06648-575B-6A2C-590D-B3211B2F828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11" name="Picture Placeholder 10">
            <a:extLst>
              <a:ext uri="{FF2B5EF4-FFF2-40B4-BE49-F238E27FC236}">
                <a16:creationId xmlns:a16="http://schemas.microsoft.com/office/drawing/2014/main" id="{0719E214-D2DB-2791-7B09-E06B02B96AA5}"/>
              </a:ext>
            </a:extLst>
          </p:cNvPr>
          <p:cNvSpPr>
            <a:spLocks noGrp="1"/>
          </p:cNvSpPr>
          <p:nvPr>
            <p:ph type="pic" sz="quarter" idx="13"/>
          </p:nvPr>
        </p:nvSpPr>
        <p:spPr>
          <a:xfrm>
            <a:off x="-12331" y="2360078"/>
            <a:ext cx="6257598" cy="4515497"/>
          </a:xfrm>
          <a:custGeom>
            <a:avLst/>
            <a:gdLst>
              <a:gd name="connsiteX0" fmla="*/ 8 w 7596000"/>
              <a:gd name="connsiteY0" fmla="*/ 1900362 h 4975225"/>
              <a:gd name="connsiteX1" fmla="*/ 2667311 w 7596000"/>
              <a:gd name="connsiteY1" fmla="*/ 1678456 h 4975225"/>
              <a:gd name="connsiteX2" fmla="*/ 3798000 w 7596000"/>
              <a:gd name="connsiteY2" fmla="*/ 0 h 4975225"/>
              <a:gd name="connsiteX3" fmla="*/ 4928689 w 7596000"/>
              <a:gd name="connsiteY3" fmla="*/ 1678456 h 4975225"/>
              <a:gd name="connsiteX4" fmla="*/ 7595992 w 7596000"/>
              <a:gd name="connsiteY4" fmla="*/ 1900362 h 4975225"/>
              <a:gd name="connsiteX5" fmla="*/ 5627493 w 7596000"/>
              <a:gd name="connsiteY5" fmla="*/ 3159611 h 4975225"/>
              <a:gd name="connsiteX6" fmla="*/ 6145288 w 7596000"/>
              <a:gd name="connsiteY6" fmla="*/ 4975212 h 4975225"/>
              <a:gd name="connsiteX7" fmla="*/ 3798000 w 7596000"/>
              <a:gd name="connsiteY7" fmla="*/ 4075015 h 4975225"/>
              <a:gd name="connsiteX8" fmla="*/ 1450712 w 7596000"/>
              <a:gd name="connsiteY8" fmla="*/ 4975212 h 4975225"/>
              <a:gd name="connsiteX9" fmla="*/ 1968507 w 7596000"/>
              <a:gd name="connsiteY9" fmla="*/ 3159611 h 4975225"/>
              <a:gd name="connsiteX10" fmla="*/ 8 w 7596000"/>
              <a:gd name="connsiteY10" fmla="*/ 1900362 h 4975225"/>
              <a:gd name="connsiteX0" fmla="*/ 0 w 7595984"/>
              <a:gd name="connsiteY0" fmla="*/ 1900362 h 4975212"/>
              <a:gd name="connsiteX1" fmla="*/ 2667303 w 7595984"/>
              <a:gd name="connsiteY1" fmla="*/ 1678456 h 4975212"/>
              <a:gd name="connsiteX2" fmla="*/ 4620952 w 7595984"/>
              <a:gd name="connsiteY2" fmla="*/ 0 h 4975212"/>
              <a:gd name="connsiteX3" fmla="*/ 4928681 w 7595984"/>
              <a:gd name="connsiteY3" fmla="*/ 1678456 h 4975212"/>
              <a:gd name="connsiteX4" fmla="*/ 7595984 w 7595984"/>
              <a:gd name="connsiteY4" fmla="*/ 1900362 h 4975212"/>
              <a:gd name="connsiteX5" fmla="*/ 5627485 w 7595984"/>
              <a:gd name="connsiteY5" fmla="*/ 3159611 h 4975212"/>
              <a:gd name="connsiteX6" fmla="*/ 6145280 w 7595984"/>
              <a:gd name="connsiteY6" fmla="*/ 4975212 h 4975212"/>
              <a:gd name="connsiteX7" fmla="*/ 3797992 w 7595984"/>
              <a:gd name="connsiteY7" fmla="*/ 4075015 h 4975212"/>
              <a:gd name="connsiteX8" fmla="*/ 1450704 w 7595984"/>
              <a:gd name="connsiteY8" fmla="*/ 4975212 h 4975212"/>
              <a:gd name="connsiteX9" fmla="*/ 1968499 w 7595984"/>
              <a:gd name="connsiteY9" fmla="*/ 3159611 h 4975212"/>
              <a:gd name="connsiteX10" fmla="*/ 0 w 7595984"/>
              <a:gd name="connsiteY10" fmla="*/ 1900362 h 4975212"/>
              <a:gd name="connsiteX0" fmla="*/ 0 w 7595984"/>
              <a:gd name="connsiteY0" fmla="*/ 1900362 h 4975212"/>
              <a:gd name="connsiteX1" fmla="*/ 3044493 w 7595984"/>
              <a:gd name="connsiteY1" fmla="*/ 1426996 h 4975212"/>
              <a:gd name="connsiteX2" fmla="*/ 4620952 w 7595984"/>
              <a:gd name="connsiteY2" fmla="*/ 0 h 4975212"/>
              <a:gd name="connsiteX3" fmla="*/ 4928681 w 7595984"/>
              <a:gd name="connsiteY3" fmla="*/ 1678456 h 4975212"/>
              <a:gd name="connsiteX4" fmla="*/ 7595984 w 7595984"/>
              <a:gd name="connsiteY4" fmla="*/ 1900362 h 4975212"/>
              <a:gd name="connsiteX5" fmla="*/ 5627485 w 7595984"/>
              <a:gd name="connsiteY5" fmla="*/ 3159611 h 4975212"/>
              <a:gd name="connsiteX6" fmla="*/ 6145280 w 7595984"/>
              <a:gd name="connsiteY6" fmla="*/ 4975212 h 4975212"/>
              <a:gd name="connsiteX7" fmla="*/ 3797992 w 7595984"/>
              <a:gd name="connsiteY7" fmla="*/ 4075015 h 4975212"/>
              <a:gd name="connsiteX8" fmla="*/ 1450704 w 7595984"/>
              <a:gd name="connsiteY8" fmla="*/ 4975212 h 4975212"/>
              <a:gd name="connsiteX9" fmla="*/ 1968499 w 7595984"/>
              <a:gd name="connsiteY9" fmla="*/ 3159611 h 4975212"/>
              <a:gd name="connsiteX10" fmla="*/ 0 w 7595984"/>
              <a:gd name="connsiteY10" fmla="*/ 1900362 h 4975212"/>
              <a:gd name="connsiteX0" fmla="*/ 0 w 6155804"/>
              <a:gd name="connsiteY0" fmla="*/ 905952 h 4975212"/>
              <a:gd name="connsiteX1" fmla="*/ 1604313 w 6155804"/>
              <a:gd name="connsiteY1" fmla="*/ 1426996 h 4975212"/>
              <a:gd name="connsiteX2" fmla="*/ 3180772 w 6155804"/>
              <a:gd name="connsiteY2" fmla="*/ 0 h 4975212"/>
              <a:gd name="connsiteX3" fmla="*/ 3488501 w 6155804"/>
              <a:gd name="connsiteY3" fmla="*/ 1678456 h 4975212"/>
              <a:gd name="connsiteX4" fmla="*/ 6155804 w 6155804"/>
              <a:gd name="connsiteY4" fmla="*/ 1900362 h 4975212"/>
              <a:gd name="connsiteX5" fmla="*/ 4187305 w 6155804"/>
              <a:gd name="connsiteY5" fmla="*/ 3159611 h 4975212"/>
              <a:gd name="connsiteX6" fmla="*/ 4705100 w 6155804"/>
              <a:gd name="connsiteY6" fmla="*/ 4975212 h 4975212"/>
              <a:gd name="connsiteX7" fmla="*/ 2357812 w 6155804"/>
              <a:gd name="connsiteY7" fmla="*/ 4075015 h 4975212"/>
              <a:gd name="connsiteX8" fmla="*/ 10524 w 6155804"/>
              <a:gd name="connsiteY8" fmla="*/ 4975212 h 4975212"/>
              <a:gd name="connsiteX9" fmla="*/ 528319 w 6155804"/>
              <a:gd name="connsiteY9" fmla="*/ 3159611 h 4975212"/>
              <a:gd name="connsiteX10" fmla="*/ 0 w 6155804"/>
              <a:gd name="connsiteY10" fmla="*/ 905952 h 4975212"/>
              <a:gd name="connsiteX0" fmla="*/ 0 w 6155804"/>
              <a:gd name="connsiteY0" fmla="*/ 905952 h 4975212"/>
              <a:gd name="connsiteX1" fmla="*/ 1604313 w 6155804"/>
              <a:gd name="connsiteY1" fmla="*/ 1426996 h 4975212"/>
              <a:gd name="connsiteX2" fmla="*/ 3180772 w 6155804"/>
              <a:gd name="connsiteY2" fmla="*/ 0 h 4975212"/>
              <a:gd name="connsiteX3" fmla="*/ 3488501 w 6155804"/>
              <a:gd name="connsiteY3" fmla="*/ 1678456 h 4975212"/>
              <a:gd name="connsiteX4" fmla="*/ 6155804 w 6155804"/>
              <a:gd name="connsiteY4" fmla="*/ 1900362 h 4975212"/>
              <a:gd name="connsiteX5" fmla="*/ 4187305 w 6155804"/>
              <a:gd name="connsiteY5" fmla="*/ 3159611 h 4975212"/>
              <a:gd name="connsiteX6" fmla="*/ 4705100 w 6155804"/>
              <a:gd name="connsiteY6" fmla="*/ 4975212 h 4975212"/>
              <a:gd name="connsiteX7" fmla="*/ 2357812 w 6155804"/>
              <a:gd name="connsiteY7" fmla="*/ 4075015 h 4975212"/>
              <a:gd name="connsiteX8" fmla="*/ 10524 w 6155804"/>
              <a:gd name="connsiteY8" fmla="*/ 4975212 h 4975212"/>
              <a:gd name="connsiteX9" fmla="*/ 642619 w 6155804"/>
              <a:gd name="connsiteY9" fmla="*/ 2908151 h 4975212"/>
              <a:gd name="connsiteX10" fmla="*/ 0 w 6155804"/>
              <a:gd name="connsiteY10" fmla="*/ 905952 h 4975212"/>
              <a:gd name="connsiteX0" fmla="*/ 1486806 w 7642610"/>
              <a:gd name="connsiteY0" fmla="*/ 905952 h 4975212"/>
              <a:gd name="connsiteX1" fmla="*/ 3091119 w 7642610"/>
              <a:gd name="connsiteY1" fmla="*/ 1426996 h 4975212"/>
              <a:gd name="connsiteX2" fmla="*/ 4667578 w 7642610"/>
              <a:gd name="connsiteY2" fmla="*/ 0 h 4975212"/>
              <a:gd name="connsiteX3" fmla="*/ 4975307 w 7642610"/>
              <a:gd name="connsiteY3" fmla="*/ 1678456 h 4975212"/>
              <a:gd name="connsiteX4" fmla="*/ 7642610 w 7642610"/>
              <a:gd name="connsiteY4" fmla="*/ 1900362 h 4975212"/>
              <a:gd name="connsiteX5" fmla="*/ 5674111 w 7642610"/>
              <a:gd name="connsiteY5" fmla="*/ 3159611 h 4975212"/>
              <a:gd name="connsiteX6" fmla="*/ 6191906 w 7642610"/>
              <a:gd name="connsiteY6" fmla="*/ 4975212 h 4975212"/>
              <a:gd name="connsiteX7" fmla="*/ 3844618 w 7642610"/>
              <a:gd name="connsiteY7" fmla="*/ 4075015 h 4975212"/>
              <a:gd name="connsiteX8" fmla="*/ 0 w 7642610"/>
              <a:gd name="connsiteY8" fmla="*/ 4700892 h 4975212"/>
              <a:gd name="connsiteX9" fmla="*/ 2129425 w 7642610"/>
              <a:gd name="connsiteY9" fmla="*/ 2908151 h 4975212"/>
              <a:gd name="connsiteX10" fmla="*/ 1486806 w 7642610"/>
              <a:gd name="connsiteY10" fmla="*/ 905952 h 4975212"/>
              <a:gd name="connsiteX0" fmla="*/ 1486806 w 7642610"/>
              <a:gd name="connsiteY0" fmla="*/ 905952 h 5069425"/>
              <a:gd name="connsiteX1" fmla="*/ 3091119 w 7642610"/>
              <a:gd name="connsiteY1" fmla="*/ 1426996 h 5069425"/>
              <a:gd name="connsiteX2" fmla="*/ 4667578 w 7642610"/>
              <a:gd name="connsiteY2" fmla="*/ 0 h 5069425"/>
              <a:gd name="connsiteX3" fmla="*/ 4975307 w 7642610"/>
              <a:gd name="connsiteY3" fmla="*/ 1678456 h 5069425"/>
              <a:gd name="connsiteX4" fmla="*/ 7642610 w 7642610"/>
              <a:gd name="connsiteY4" fmla="*/ 1900362 h 5069425"/>
              <a:gd name="connsiteX5" fmla="*/ 5674111 w 7642610"/>
              <a:gd name="connsiteY5" fmla="*/ 3159611 h 5069425"/>
              <a:gd name="connsiteX6" fmla="*/ 6191906 w 7642610"/>
              <a:gd name="connsiteY6" fmla="*/ 4975212 h 5069425"/>
              <a:gd name="connsiteX7" fmla="*/ 369898 w 7642610"/>
              <a:gd name="connsiteY7" fmla="*/ 5069425 h 5069425"/>
              <a:gd name="connsiteX8" fmla="*/ 0 w 7642610"/>
              <a:gd name="connsiteY8" fmla="*/ 4700892 h 5069425"/>
              <a:gd name="connsiteX9" fmla="*/ 2129425 w 7642610"/>
              <a:gd name="connsiteY9" fmla="*/ 2908151 h 5069425"/>
              <a:gd name="connsiteX10" fmla="*/ 1486806 w 764261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674111 w 6853940"/>
              <a:gd name="connsiteY5" fmla="*/ 315961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29425 w 6853940"/>
              <a:gd name="connsiteY9" fmla="*/ 290815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29425 w 6853940"/>
              <a:gd name="connsiteY9" fmla="*/ 290815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5387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1958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42441 h 5069425"/>
              <a:gd name="connsiteX10" fmla="*/ 1486806 w 6853940"/>
              <a:gd name="connsiteY10"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369898 w 7643516"/>
              <a:gd name="connsiteY7" fmla="*/ 5069425 h 5069425"/>
              <a:gd name="connsiteX8" fmla="*/ 0 w 7643516"/>
              <a:gd name="connsiteY8" fmla="*/ 4700892 h 5069425"/>
              <a:gd name="connsiteX9" fmla="*/ 2140855 w 7643516"/>
              <a:gd name="connsiteY9" fmla="*/ 2942441 h 5069425"/>
              <a:gd name="connsiteX10" fmla="*/ 1486806 w 7643516"/>
              <a:gd name="connsiteY10"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4606943 w 7643516"/>
              <a:gd name="connsiteY7" fmla="*/ 5017452 h 5069425"/>
              <a:gd name="connsiteX8" fmla="*/ 369898 w 7643516"/>
              <a:gd name="connsiteY8" fmla="*/ 5069425 h 5069425"/>
              <a:gd name="connsiteX9" fmla="*/ 0 w 7643516"/>
              <a:gd name="connsiteY9" fmla="*/ 4700892 h 5069425"/>
              <a:gd name="connsiteX10" fmla="*/ 2140855 w 7643516"/>
              <a:gd name="connsiteY10" fmla="*/ 2942441 h 5069425"/>
              <a:gd name="connsiteX11" fmla="*/ 1486806 w 7643516"/>
              <a:gd name="connsiteY11"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369898 w 7643516"/>
              <a:gd name="connsiteY8" fmla="*/ 5069425 h 5069425"/>
              <a:gd name="connsiteX9" fmla="*/ 0 w 7643516"/>
              <a:gd name="connsiteY9" fmla="*/ 4700892 h 5069425"/>
              <a:gd name="connsiteX10" fmla="*/ 2140855 w 7643516"/>
              <a:gd name="connsiteY10" fmla="*/ 2942441 h 5069425"/>
              <a:gd name="connsiteX11" fmla="*/ 1486806 w 7643516"/>
              <a:gd name="connsiteY11"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1577993 w 7643516"/>
              <a:gd name="connsiteY8" fmla="*/ 5006022 h 5069425"/>
              <a:gd name="connsiteX9" fmla="*/ 369898 w 7643516"/>
              <a:gd name="connsiteY9" fmla="*/ 5069425 h 5069425"/>
              <a:gd name="connsiteX10" fmla="*/ 0 w 7643516"/>
              <a:gd name="connsiteY10" fmla="*/ 4700892 h 5069425"/>
              <a:gd name="connsiteX11" fmla="*/ 2140855 w 7643516"/>
              <a:gd name="connsiteY11" fmla="*/ 2942441 h 5069425"/>
              <a:gd name="connsiteX12" fmla="*/ 1486806 w 7643516"/>
              <a:gd name="connsiteY12"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369898 w 7643516"/>
              <a:gd name="connsiteY9" fmla="*/ 5069425 h 5069425"/>
              <a:gd name="connsiteX10" fmla="*/ 0 w 7643516"/>
              <a:gd name="connsiteY10" fmla="*/ 4700892 h 5069425"/>
              <a:gd name="connsiteX11" fmla="*/ 2140855 w 7643516"/>
              <a:gd name="connsiteY11" fmla="*/ 2942441 h 5069425"/>
              <a:gd name="connsiteX12" fmla="*/ 1486806 w 7643516"/>
              <a:gd name="connsiteY12"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1840883 w 7643516"/>
              <a:gd name="connsiteY9" fmla="*/ 4857432 h 5069425"/>
              <a:gd name="connsiteX10" fmla="*/ 369898 w 7643516"/>
              <a:gd name="connsiteY10" fmla="*/ 5069425 h 5069425"/>
              <a:gd name="connsiteX11" fmla="*/ 0 w 7643516"/>
              <a:gd name="connsiteY11" fmla="*/ 4700892 h 5069425"/>
              <a:gd name="connsiteX12" fmla="*/ 2140855 w 7643516"/>
              <a:gd name="connsiteY12" fmla="*/ 2942441 h 5069425"/>
              <a:gd name="connsiteX13" fmla="*/ 1486806 w 7643516"/>
              <a:gd name="connsiteY13"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2629553 w 7643516"/>
              <a:gd name="connsiteY9" fmla="*/ 4994592 h 5069425"/>
              <a:gd name="connsiteX10" fmla="*/ 369898 w 7643516"/>
              <a:gd name="connsiteY10" fmla="*/ 5069425 h 5069425"/>
              <a:gd name="connsiteX11" fmla="*/ 0 w 7643516"/>
              <a:gd name="connsiteY11" fmla="*/ 4700892 h 5069425"/>
              <a:gd name="connsiteX12" fmla="*/ 2140855 w 7643516"/>
              <a:gd name="connsiteY12" fmla="*/ 2942441 h 5069425"/>
              <a:gd name="connsiteX13" fmla="*/ 1486806 w 7643516"/>
              <a:gd name="connsiteY13" fmla="*/ 905952 h 5069425"/>
              <a:gd name="connsiteX0" fmla="*/ 1486806 w 7643516"/>
              <a:gd name="connsiteY0" fmla="*/ 905952 h 4994592"/>
              <a:gd name="connsiteX1" fmla="*/ 3091119 w 7643516"/>
              <a:gd name="connsiteY1" fmla="*/ 1426996 h 4994592"/>
              <a:gd name="connsiteX2" fmla="*/ 4667578 w 7643516"/>
              <a:gd name="connsiteY2" fmla="*/ 0 h 4994592"/>
              <a:gd name="connsiteX3" fmla="*/ 4975307 w 7643516"/>
              <a:gd name="connsiteY3" fmla="*/ 1678456 h 4994592"/>
              <a:gd name="connsiteX4" fmla="*/ 6853940 w 7643516"/>
              <a:gd name="connsiteY4" fmla="*/ 1557462 h 4994592"/>
              <a:gd name="connsiteX5" fmla="*/ 5582671 w 7643516"/>
              <a:gd name="connsiteY5" fmla="*/ 3296771 h 4994592"/>
              <a:gd name="connsiteX6" fmla="*/ 7643516 w 7643516"/>
              <a:gd name="connsiteY6" fmla="*/ 4975212 h 4994592"/>
              <a:gd name="connsiteX7" fmla="*/ 2812433 w 7643516"/>
              <a:gd name="connsiteY7" fmla="*/ 4983162 h 4994592"/>
              <a:gd name="connsiteX8" fmla="*/ 2995313 w 7643516"/>
              <a:gd name="connsiteY8" fmla="*/ 4685982 h 4994592"/>
              <a:gd name="connsiteX9" fmla="*/ 2629553 w 7643516"/>
              <a:gd name="connsiteY9" fmla="*/ 4994592 h 4994592"/>
              <a:gd name="connsiteX10" fmla="*/ 221308 w 7643516"/>
              <a:gd name="connsiteY10" fmla="*/ 4977985 h 4994592"/>
              <a:gd name="connsiteX11" fmla="*/ 0 w 7643516"/>
              <a:gd name="connsiteY11" fmla="*/ 4700892 h 4994592"/>
              <a:gd name="connsiteX12" fmla="*/ 2140855 w 7643516"/>
              <a:gd name="connsiteY12" fmla="*/ 2942441 h 4994592"/>
              <a:gd name="connsiteX13" fmla="*/ 1486806 w 7643516"/>
              <a:gd name="connsiteY13" fmla="*/ 905952 h 499459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386543 w 7643516"/>
              <a:gd name="connsiteY0" fmla="*/ 9821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4760 w 7643516"/>
              <a:gd name="connsiteY12" fmla="*/ 2874262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1276602 w 7643516"/>
              <a:gd name="connsiteY12" fmla="*/ 3591509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094750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1001 w 7637974"/>
              <a:gd name="connsiteY0" fmla="*/ 982152 h 4983162"/>
              <a:gd name="connsiteX1" fmla="*/ 3097608 w 7637974"/>
              <a:gd name="connsiteY1" fmla="*/ 1426996 h 4983162"/>
              <a:gd name="connsiteX2" fmla="*/ 4662036 w 7637974"/>
              <a:gd name="connsiteY2" fmla="*/ 0 h 4983162"/>
              <a:gd name="connsiteX3" fmla="*/ 4969765 w 7637974"/>
              <a:gd name="connsiteY3" fmla="*/ 1678456 h 4983162"/>
              <a:gd name="connsiteX4" fmla="*/ 6848398 w 7637974"/>
              <a:gd name="connsiteY4" fmla="*/ 1557462 h 4983162"/>
              <a:gd name="connsiteX5" fmla="*/ 5577129 w 7637974"/>
              <a:gd name="connsiteY5" fmla="*/ 3296771 h 4983162"/>
              <a:gd name="connsiteX6" fmla="*/ 7637974 w 7637974"/>
              <a:gd name="connsiteY6" fmla="*/ 4975212 h 4983162"/>
              <a:gd name="connsiteX7" fmla="*/ 2806891 w 7637974"/>
              <a:gd name="connsiteY7" fmla="*/ 4983162 h 4983162"/>
              <a:gd name="connsiteX8" fmla="*/ 2989771 w 7637974"/>
              <a:gd name="connsiteY8" fmla="*/ 4685982 h 4983162"/>
              <a:gd name="connsiteX9" fmla="*/ 2646871 w 7637974"/>
              <a:gd name="connsiteY9" fmla="*/ 4971732 h 4983162"/>
              <a:gd name="connsiteX10" fmla="*/ 215766 w 7637974"/>
              <a:gd name="connsiteY10" fmla="*/ 4977985 h 4983162"/>
              <a:gd name="connsiteX11" fmla="*/ 0 w 7637974"/>
              <a:gd name="connsiteY11" fmla="*/ 4667641 h 4983162"/>
              <a:gd name="connsiteX12" fmla="*/ 2097229 w 7637974"/>
              <a:gd name="connsiteY12" fmla="*/ 2997951 h 4983162"/>
              <a:gd name="connsiteX13" fmla="*/ 2099218 w 7637974"/>
              <a:gd name="connsiteY13" fmla="*/ 2874262 h 4983162"/>
              <a:gd name="connsiteX14" fmla="*/ 1381001 w 7637974"/>
              <a:gd name="connsiteY14" fmla="*/ 982152 h 4983162"/>
              <a:gd name="connsiteX0" fmla="*/ 1381001 w 7637974"/>
              <a:gd name="connsiteY0" fmla="*/ 982152 h 4983162"/>
              <a:gd name="connsiteX1" fmla="*/ 3097608 w 7637974"/>
              <a:gd name="connsiteY1" fmla="*/ 1426996 h 4983162"/>
              <a:gd name="connsiteX2" fmla="*/ 4662036 w 7637974"/>
              <a:gd name="connsiteY2" fmla="*/ 0 h 4983162"/>
              <a:gd name="connsiteX3" fmla="*/ 4969765 w 7637974"/>
              <a:gd name="connsiteY3" fmla="*/ 1678456 h 4983162"/>
              <a:gd name="connsiteX4" fmla="*/ 6848398 w 7637974"/>
              <a:gd name="connsiteY4" fmla="*/ 1557462 h 4983162"/>
              <a:gd name="connsiteX5" fmla="*/ 5577129 w 7637974"/>
              <a:gd name="connsiteY5" fmla="*/ 3296771 h 4983162"/>
              <a:gd name="connsiteX6" fmla="*/ 7637974 w 7637974"/>
              <a:gd name="connsiteY6" fmla="*/ 4975212 h 4983162"/>
              <a:gd name="connsiteX7" fmla="*/ 2806891 w 7637974"/>
              <a:gd name="connsiteY7" fmla="*/ 4983162 h 4983162"/>
              <a:gd name="connsiteX8" fmla="*/ 2989771 w 7637974"/>
              <a:gd name="connsiteY8" fmla="*/ 4685982 h 4983162"/>
              <a:gd name="connsiteX9" fmla="*/ 2646871 w 7637974"/>
              <a:gd name="connsiteY9" fmla="*/ 4971732 h 4983162"/>
              <a:gd name="connsiteX10" fmla="*/ 215766 w 7637974"/>
              <a:gd name="connsiteY10" fmla="*/ 4977985 h 4983162"/>
              <a:gd name="connsiteX11" fmla="*/ 0 w 7637974"/>
              <a:gd name="connsiteY11" fmla="*/ 4667641 h 4983162"/>
              <a:gd name="connsiteX12" fmla="*/ 2097229 w 7637974"/>
              <a:gd name="connsiteY12" fmla="*/ 2997951 h 4983162"/>
              <a:gd name="connsiteX13" fmla="*/ 2099218 w 7637974"/>
              <a:gd name="connsiteY13" fmla="*/ 2874262 h 4983162"/>
              <a:gd name="connsiteX14" fmla="*/ 1381001 w 7637974"/>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29255 w 7623624"/>
              <a:gd name="connsiteY9" fmla="*/ 4984795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09661 w 7623624"/>
              <a:gd name="connsiteY9" fmla="*/ 4988060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808870 w 7623624"/>
              <a:gd name="connsiteY7" fmla="*/ 4979896 h 4988274"/>
              <a:gd name="connsiteX8" fmla="*/ 2968890 w 7623624"/>
              <a:gd name="connsiteY8" fmla="*/ 4679450 h 4988274"/>
              <a:gd name="connsiteX9" fmla="*/ 2609661 w 7623624"/>
              <a:gd name="connsiteY9" fmla="*/ 4988060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808870 w 7623624"/>
              <a:gd name="connsiteY7" fmla="*/ 4979896 h 4988274"/>
              <a:gd name="connsiteX8" fmla="*/ 2968890 w 7623624"/>
              <a:gd name="connsiteY8" fmla="*/ 4679450 h 4988274"/>
              <a:gd name="connsiteX9" fmla="*/ 2609661 w 7623624"/>
              <a:gd name="connsiteY9" fmla="*/ 4988060 h 4988274"/>
              <a:gd name="connsiteX10" fmla="*/ 204682 w 7623624"/>
              <a:gd name="connsiteY10" fmla="*/ 4981251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204682 w 7617093"/>
              <a:gd name="connsiteY10" fmla="*/ 4984516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204682 w 7617093"/>
              <a:gd name="connsiteY10" fmla="*/ 4984516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1179094 h 5185216"/>
              <a:gd name="connsiteX1" fmla="*/ 3079993 w 7617093"/>
              <a:gd name="connsiteY1" fmla="*/ 1623938 h 5185216"/>
              <a:gd name="connsiteX2" fmla="*/ 4613017 w 7617093"/>
              <a:gd name="connsiteY2" fmla="*/ 193376 h 5185216"/>
              <a:gd name="connsiteX3" fmla="*/ 4644421 w 7617093"/>
              <a:gd name="connsiteY3" fmla="*/ 196942 h 5185216"/>
              <a:gd name="connsiteX4" fmla="*/ 4958544 w 7617093"/>
              <a:gd name="connsiteY4" fmla="*/ 1884990 h 5185216"/>
              <a:gd name="connsiteX5" fmla="*/ 6702894 w 7617093"/>
              <a:gd name="connsiteY5" fmla="*/ 1690460 h 5185216"/>
              <a:gd name="connsiteX6" fmla="*/ 5533937 w 7617093"/>
              <a:gd name="connsiteY6" fmla="*/ 3484122 h 5185216"/>
              <a:gd name="connsiteX7" fmla="*/ 7617093 w 7617093"/>
              <a:gd name="connsiteY7" fmla="*/ 5185216 h 5185216"/>
              <a:gd name="connsiteX8" fmla="*/ 2802339 w 7617093"/>
              <a:gd name="connsiteY8" fmla="*/ 5176838 h 5185216"/>
              <a:gd name="connsiteX9" fmla="*/ 2962359 w 7617093"/>
              <a:gd name="connsiteY9" fmla="*/ 4876392 h 5185216"/>
              <a:gd name="connsiteX10" fmla="*/ 2603130 w 7617093"/>
              <a:gd name="connsiteY10" fmla="*/ 5185002 h 5185216"/>
              <a:gd name="connsiteX11" fmla="*/ 204682 w 7617093"/>
              <a:gd name="connsiteY11" fmla="*/ 5181458 h 5185216"/>
              <a:gd name="connsiteX12" fmla="*/ 0 w 7617093"/>
              <a:gd name="connsiteY12" fmla="*/ 4864582 h 5185216"/>
              <a:gd name="connsiteX13" fmla="*/ 2079614 w 7617093"/>
              <a:gd name="connsiteY13" fmla="*/ 3194893 h 5185216"/>
              <a:gd name="connsiteX14" fmla="*/ 2081603 w 7617093"/>
              <a:gd name="connsiteY14" fmla="*/ 3071204 h 5185216"/>
              <a:gd name="connsiteX15" fmla="*/ 1363386 w 7617093"/>
              <a:gd name="connsiteY15" fmla="*/ 1179094 h 5185216"/>
              <a:gd name="connsiteX0" fmla="*/ 1363386 w 7617093"/>
              <a:gd name="connsiteY0" fmla="*/ 1102076 h 5108198"/>
              <a:gd name="connsiteX1" fmla="*/ 3079993 w 7617093"/>
              <a:gd name="connsiteY1" fmla="*/ 1546920 h 5108198"/>
              <a:gd name="connsiteX2" fmla="*/ 4613017 w 7617093"/>
              <a:gd name="connsiteY2" fmla="*/ 116358 h 5108198"/>
              <a:gd name="connsiteX3" fmla="*/ 4644421 w 7617093"/>
              <a:gd name="connsiteY3" fmla="*/ 119924 h 5108198"/>
              <a:gd name="connsiteX4" fmla="*/ 4672977 w 7617093"/>
              <a:gd name="connsiteY4" fmla="*/ 126352 h 5108198"/>
              <a:gd name="connsiteX5" fmla="*/ 4958544 w 7617093"/>
              <a:gd name="connsiteY5" fmla="*/ 1807972 h 5108198"/>
              <a:gd name="connsiteX6" fmla="*/ 6702894 w 7617093"/>
              <a:gd name="connsiteY6" fmla="*/ 1613442 h 5108198"/>
              <a:gd name="connsiteX7" fmla="*/ 5533937 w 7617093"/>
              <a:gd name="connsiteY7" fmla="*/ 3407104 h 5108198"/>
              <a:gd name="connsiteX8" fmla="*/ 7617093 w 7617093"/>
              <a:gd name="connsiteY8" fmla="*/ 5108198 h 5108198"/>
              <a:gd name="connsiteX9" fmla="*/ 2802339 w 7617093"/>
              <a:gd name="connsiteY9" fmla="*/ 5099820 h 5108198"/>
              <a:gd name="connsiteX10" fmla="*/ 2962359 w 7617093"/>
              <a:gd name="connsiteY10" fmla="*/ 4799374 h 5108198"/>
              <a:gd name="connsiteX11" fmla="*/ 2603130 w 7617093"/>
              <a:gd name="connsiteY11" fmla="*/ 5107984 h 5108198"/>
              <a:gd name="connsiteX12" fmla="*/ 204682 w 7617093"/>
              <a:gd name="connsiteY12" fmla="*/ 5104440 h 5108198"/>
              <a:gd name="connsiteX13" fmla="*/ 0 w 7617093"/>
              <a:gd name="connsiteY13" fmla="*/ 4787564 h 5108198"/>
              <a:gd name="connsiteX14" fmla="*/ 2079614 w 7617093"/>
              <a:gd name="connsiteY14" fmla="*/ 3117875 h 5108198"/>
              <a:gd name="connsiteX15" fmla="*/ 2081603 w 7617093"/>
              <a:gd name="connsiteY15" fmla="*/ 2994186 h 5108198"/>
              <a:gd name="connsiteX16" fmla="*/ 1363386 w 7617093"/>
              <a:gd name="connsiteY16" fmla="*/ 1102076 h 5108198"/>
              <a:gd name="connsiteX0" fmla="*/ 1363386 w 7617093"/>
              <a:gd name="connsiteY0" fmla="*/ 1099992 h 5106114"/>
              <a:gd name="connsiteX1" fmla="*/ 3079993 w 7617093"/>
              <a:gd name="connsiteY1" fmla="*/ 1544836 h 5106114"/>
              <a:gd name="connsiteX2" fmla="*/ 4613017 w 7617093"/>
              <a:gd name="connsiteY2" fmla="*/ 114274 h 5106114"/>
              <a:gd name="connsiteX3" fmla="*/ 4647086 w 7617093"/>
              <a:gd name="connsiteY3" fmla="*/ 125838 h 5106114"/>
              <a:gd name="connsiteX4" fmla="*/ 4672977 w 7617093"/>
              <a:gd name="connsiteY4" fmla="*/ 124268 h 5106114"/>
              <a:gd name="connsiteX5" fmla="*/ 4958544 w 7617093"/>
              <a:gd name="connsiteY5" fmla="*/ 1805888 h 5106114"/>
              <a:gd name="connsiteX6" fmla="*/ 6702894 w 7617093"/>
              <a:gd name="connsiteY6" fmla="*/ 1611358 h 5106114"/>
              <a:gd name="connsiteX7" fmla="*/ 5533937 w 7617093"/>
              <a:gd name="connsiteY7" fmla="*/ 3405020 h 5106114"/>
              <a:gd name="connsiteX8" fmla="*/ 7617093 w 7617093"/>
              <a:gd name="connsiteY8" fmla="*/ 5106114 h 5106114"/>
              <a:gd name="connsiteX9" fmla="*/ 2802339 w 7617093"/>
              <a:gd name="connsiteY9" fmla="*/ 5097736 h 5106114"/>
              <a:gd name="connsiteX10" fmla="*/ 2962359 w 7617093"/>
              <a:gd name="connsiteY10" fmla="*/ 4797290 h 5106114"/>
              <a:gd name="connsiteX11" fmla="*/ 2603130 w 7617093"/>
              <a:gd name="connsiteY11" fmla="*/ 5105900 h 5106114"/>
              <a:gd name="connsiteX12" fmla="*/ 204682 w 7617093"/>
              <a:gd name="connsiteY12" fmla="*/ 5102356 h 5106114"/>
              <a:gd name="connsiteX13" fmla="*/ 0 w 7617093"/>
              <a:gd name="connsiteY13" fmla="*/ 4785480 h 5106114"/>
              <a:gd name="connsiteX14" fmla="*/ 2079614 w 7617093"/>
              <a:gd name="connsiteY14" fmla="*/ 3115791 h 5106114"/>
              <a:gd name="connsiteX15" fmla="*/ 2081603 w 7617093"/>
              <a:gd name="connsiteY15" fmla="*/ 2992102 h 5106114"/>
              <a:gd name="connsiteX16" fmla="*/ 1363386 w 7617093"/>
              <a:gd name="connsiteY16" fmla="*/ 1099992 h 5106114"/>
              <a:gd name="connsiteX0" fmla="*/ 1363386 w 7617093"/>
              <a:gd name="connsiteY0" fmla="*/ 1094078 h 5100200"/>
              <a:gd name="connsiteX1" fmla="*/ 3079993 w 7617093"/>
              <a:gd name="connsiteY1" fmla="*/ 1538922 h 5100200"/>
              <a:gd name="connsiteX2" fmla="*/ 4613017 w 7617093"/>
              <a:gd name="connsiteY2" fmla="*/ 108360 h 5100200"/>
              <a:gd name="connsiteX3" fmla="*/ 4647086 w 7617093"/>
              <a:gd name="connsiteY3" fmla="*/ 119924 h 5100200"/>
              <a:gd name="connsiteX4" fmla="*/ 4688973 w 7617093"/>
              <a:gd name="connsiteY4" fmla="*/ 126351 h 5100200"/>
              <a:gd name="connsiteX5" fmla="*/ 4958544 w 7617093"/>
              <a:gd name="connsiteY5" fmla="*/ 1799974 h 5100200"/>
              <a:gd name="connsiteX6" fmla="*/ 6702894 w 7617093"/>
              <a:gd name="connsiteY6" fmla="*/ 1605444 h 5100200"/>
              <a:gd name="connsiteX7" fmla="*/ 5533937 w 7617093"/>
              <a:gd name="connsiteY7" fmla="*/ 3399106 h 5100200"/>
              <a:gd name="connsiteX8" fmla="*/ 7617093 w 7617093"/>
              <a:gd name="connsiteY8" fmla="*/ 5100200 h 5100200"/>
              <a:gd name="connsiteX9" fmla="*/ 2802339 w 7617093"/>
              <a:gd name="connsiteY9" fmla="*/ 5091822 h 5100200"/>
              <a:gd name="connsiteX10" fmla="*/ 2962359 w 7617093"/>
              <a:gd name="connsiteY10" fmla="*/ 4791376 h 5100200"/>
              <a:gd name="connsiteX11" fmla="*/ 2603130 w 7617093"/>
              <a:gd name="connsiteY11" fmla="*/ 5099986 h 5100200"/>
              <a:gd name="connsiteX12" fmla="*/ 204682 w 7617093"/>
              <a:gd name="connsiteY12" fmla="*/ 5096442 h 5100200"/>
              <a:gd name="connsiteX13" fmla="*/ 0 w 7617093"/>
              <a:gd name="connsiteY13" fmla="*/ 4779566 h 5100200"/>
              <a:gd name="connsiteX14" fmla="*/ 2079614 w 7617093"/>
              <a:gd name="connsiteY14" fmla="*/ 3109877 h 5100200"/>
              <a:gd name="connsiteX15" fmla="*/ 2081603 w 7617093"/>
              <a:gd name="connsiteY15" fmla="*/ 2986188 h 5100200"/>
              <a:gd name="connsiteX16" fmla="*/ 1363386 w 7617093"/>
              <a:gd name="connsiteY16" fmla="*/ 1094078 h 5100200"/>
              <a:gd name="connsiteX0" fmla="*/ 1363386 w 7617093"/>
              <a:gd name="connsiteY0" fmla="*/ 1096231 h 5102353"/>
              <a:gd name="connsiteX1" fmla="*/ 3079993 w 7617093"/>
              <a:gd name="connsiteY1" fmla="*/ 1541075 h 5102353"/>
              <a:gd name="connsiteX2" fmla="*/ 4613017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091371 h 5097493"/>
              <a:gd name="connsiteX1" fmla="*/ 3079993 w 7617093"/>
              <a:gd name="connsiteY1" fmla="*/ 1536215 h 5097493"/>
              <a:gd name="connsiteX2" fmla="*/ 4602353 w 7617093"/>
              <a:gd name="connsiteY2" fmla="*/ 105653 h 5097493"/>
              <a:gd name="connsiteX3" fmla="*/ 4688973 w 7617093"/>
              <a:gd name="connsiteY3" fmla="*/ 123644 h 5097493"/>
              <a:gd name="connsiteX4" fmla="*/ 4958544 w 7617093"/>
              <a:gd name="connsiteY4" fmla="*/ 1797267 h 5097493"/>
              <a:gd name="connsiteX5" fmla="*/ 6702894 w 7617093"/>
              <a:gd name="connsiteY5" fmla="*/ 1602737 h 5097493"/>
              <a:gd name="connsiteX6" fmla="*/ 5533937 w 7617093"/>
              <a:gd name="connsiteY6" fmla="*/ 3396399 h 5097493"/>
              <a:gd name="connsiteX7" fmla="*/ 7617093 w 7617093"/>
              <a:gd name="connsiteY7" fmla="*/ 5097493 h 5097493"/>
              <a:gd name="connsiteX8" fmla="*/ 2802339 w 7617093"/>
              <a:gd name="connsiteY8" fmla="*/ 5089115 h 5097493"/>
              <a:gd name="connsiteX9" fmla="*/ 2962359 w 7617093"/>
              <a:gd name="connsiteY9" fmla="*/ 4788669 h 5097493"/>
              <a:gd name="connsiteX10" fmla="*/ 2603130 w 7617093"/>
              <a:gd name="connsiteY10" fmla="*/ 5097279 h 5097493"/>
              <a:gd name="connsiteX11" fmla="*/ 204682 w 7617093"/>
              <a:gd name="connsiteY11" fmla="*/ 5093735 h 5097493"/>
              <a:gd name="connsiteX12" fmla="*/ 0 w 7617093"/>
              <a:gd name="connsiteY12" fmla="*/ 4776859 h 5097493"/>
              <a:gd name="connsiteX13" fmla="*/ 2079614 w 7617093"/>
              <a:gd name="connsiteY13" fmla="*/ 3107170 h 5097493"/>
              <a:gd name="connsiteX14" fmla="*/ 2081603 w 7617093"/>
              <a:gd name="connsiteY14" fmla="*/ 2983481 h 5097493"/>
              <a:gd name="connsiteX15" fmla="*/ 1363386 w 7617093"/>
              <a:gd name="connsiteY15" fmla="*/ 1091371 h 5097493"/>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17991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2762476 w 7776439"/>
              <a:gd name="connsiteY9" fmla="*/ 4991626 h 4991840"/>
              <a:gd name="connsiteX10" fmla="*/ 364028 w 7776439"/>
              <a:gd name="connsiteY10" fmla="*/ 4988082 h 4991840"/>
              <a:gd name="connsiteX11" fmla="*/ 159346 w 7776439"/>
              <a:gd name="connsiteY11" fmla="*/ 4671206 h 4991840"/>
              <a:gd name="connsiteX12" fmla="*/ 162734 w 7776439"/>
              <a:gd name="connsiteY12" fmla="*/ 4633498 h 4991840"/>
              <a:gd name="connsiteX13" fmla="*/ 2238960 w 7776439"/>
              <a:gd name="connsiteY13" fmla="*/ 3001517 h 4991840"/>
              <a:gd name="connsiteX14" fmla="*/ 2240949 w 7776439"/>
              <a:gd name="connsiteY14" fmla="*/ 2877828 h 4991840"/>
              <a:gd name="connsiteX15" fmla="*/ 1522732 w 7776439"/>
              <a:gd name="connsiteY15"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762476 w 7776439"/>
              <a:gd name="connsiteY8" fmla="*/ 4991626 h 4991840"/>
              <a:gd name="connsiteX9" fmla="*/ 364028 w 7776439"/>
              <a:gd name="connsiteY9" fmla="*/ 4988082 h 4991840"/>
              <a:gd name="connsiteX10" fmla="*/ 159346 w 7776439"/>
              <a:gd name="connsiteY10" fmla="*/ 4671206 h 4991840"/>
              <a:gd name="connsiteX11" fmla="*/ 162734 w 7776439"/>
              <a:gd name="connsiteY11" fmla="*/ 4633498 h 4991840"/>
              <a:gd name="connsiteX12" fmla="*/ 2238960 w 7776439"/>
              <a:gd name="connsiteY12" fmla="*/ 3001517 h 4991840"/>
              <a:gd name="connsiteX13" fmla="*/ 2240949 w 7776439"/>
              <a:gd name="connsiteY13" fmla="*/ 2877828 h 4991840"/>
              <a:gd name="connsiteX14" fmla="*/ 1522732 w 7776439"/>
              <a:gd name="connsiteY14"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364028 w 7776439"/>
              <a:gd name="connsiteY8" fmla="*/ 4988082 h 4991840"/>
              <a:gd name="connsiteX9" fmla="*/ 159346 w 7776439"/>
              <a:gd name="connsiteY9" fmla="*/ 4671206 h 4991840"/>
              <a:gd name="connsiteX10" fmla="*/ 162734 w 7776439"/>
              <a:gd name="connsiteY10" fmla="*/ 4633498 h 4991840"/>
              <a:gd name="connsiteX11" fmla="*/ 2238960 w 7776439"/>
              <a:gd name="connsiteY11" fmla="*/ 3001517 h 4991840"/>
              <a:gd name="connsiteX12" fmla="*/ 2240949 w 7776439"/>
              <a:gd name="connsiteY12" fmla="*/ 2877828 h 4991840"/>
              <a:gd name="connsiteX13" fmla="*/ 1522732 w 7776439"/>
              <a:gd name="connsiteY13" fmla="*/ 985718 h 4991840"/>
              <a:gd name="connsiteX0" fmla="*/ 1520759 w 7774466"/>
              <a:gd name="connsiteY0" fmla="*/ 985718 h 4991840"/>
              <a:gd name="connsiteX1" fmla="*/ 3237366 w 7774466"/>
              <a:gd name="connsiteY1" fmla="*/ 1430562 h 4991840"/>
              <a:gd name="connsiteX2" fmla="*/ 4759726 w 7774466"/>
              <a:gd name="connsiteY2" fmla="*/ 0 h 4991840"/>
              <a:gd name="connsiteX3" fmla="*/ 4853720 w 7774466"/>
              <a:gd name="connsiteY3" fmla="*/ 27667 h 4991840"/>
              <a:gd name="connsiteX4" fmla="*/ 5115917 w 7774466"/>
              <a:gd name="connsiteY4" fmla="*/ 1691614 h 4991840"/>
              <a:gd name="connsiteX5" fmla="*/ 6860267 w 7774466"/>
              <a:gd name="connsiteY5" fmla="*/ 1497084 h 4991840"/>
              <a:gd name="connsiteX6" fmla="*/ 5691310 w 7774466"/>
              <a:gd name="connsiteY6" fmla="*/ 3290746 h 4991840"/>
              <a:gd name="connsiteX7" fmla="*/ 7774466 w 7774466"/>
              <a:gd name="connsiteY7" fmla="*/ 4991840 h 4991840"/>
              <a:gd name="connsiteX8" fmla="*/ 362055 w 7774466"/>
              <a:gd name="connsiteY8" fmla="*/ 4988082 h 4991840"/>
              <a:gd name="connsiteX9" fmla="*/ 157373 w 7774466"/>
              <a:gd name="connsiteY9" fmla="*/ 4671206 h 4991840"/>
              <a:gd name="connsiteX10" fmla="*/ 160761 w 7774466"/>
              <a:gd name="connsiteY10" fmla="*/ 4633498 h 4991840"/>
              <a:gd name="connsiteX11" fmla="*/ 2236987 w 7774466"/>
              <a:gd name="connsiteY11" fmla="*/ 3001517 h 4991840"/>
              <a:gd name="connsiteX12" fmla="*/ 2238976 w 7774466"/>
              <a:gd name="connsiteY12" fmla="*/ 2877828 h 4991840"/>
              <a:gd name="connsiteX13" fmla="*/ 1520759 w 7774466"/>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78935 w 7632642"/>
              <a:gd name="connsiteY0" fmla="*/ 985718 h 4991840"/>
              <a:gd name="connsiteX1" fmla="*/ 3095542 w 7632642"/>
              <a:gd name="connsiteY1" fmla="*/ 1430562 h 4991840"/>
              <a:gd name="connsiteX2" fmla="*/ 4617902 w 7632642"/>
              <a:gd name="connsiteY2" fmla="*/ 0 h 4991840"/>
              <a:gd name="connsiteX3" fmla="*/ 4711896 w 7632642"/>
              <a:gd name="connsiteY3" fmla="*/ 27667 h 4991840"/>
              <a:gd name="connsiteX4" fmla="*/ 4974093 w 7632642"/>
              <a:gd name="connsiteY4" fmla="*/ 1691614 h 4991840"/>
              <a:gd name="connsiteX5" fmla="*/ 6718443 w 7632642"/>
              <a:gd name="connsiteY5" fmla="*/ 1497084 h 4991840"/>
              <a:gd name="connsiteX6" fmla="*/ 5549486 w 7632642"/>
              <a:gd name="connsiteY6" fmla="*/ 3290746 h 4991840"/>
              <a:gd name="connsiteX7" fmla="*/ 7632642 w 7632642"/>
              <a:gd name="connsiteY7" fmla="*/ 4991840 h 4991840"/>
              <a:gd name="connsiteX8" fmla="*/ 220231 w 7632642"/>
              <a:gd name="connsiteY8" fmla="*/ 4988082 h 4991840"/>
              <a:gd name="connsiteX9" fmla="*/ 29320 w 7632642"/>
              <a:gd name="connsiteY9" fmla="*/ 4701503 h 4991840"/>
              <a:gd name="connsiteX10" fmla="*/ 18937 w 7632642"/>
              <a:gd name="connsiteY10" fmla="*/ 4633498 h 4991840"/>
              <a:gd name="connsiteX11" fmla="*/ 2095163 w 7632642"/>
              <a:gd name="connsiteY11" fmla="*/ 3001517 h 4991840"/>
              <a:gd name="connsiteX12" fmla="*/ 2097152 w 7632642"/>
              <a:gd name="connsiteY12" fmla="*/ 2877828 h 4991840"/>
              <a:gd name="connsiteX13" fmla="*/ 1378935 w 7632642"/>
              <a:gd name="connsiteY13" fmla="*/ 985718 h 4991840"/>
              <a:gd name="connsiteX0" fmla="*/ 1363461 w 7617168"/>
              <a:gd name="connsiteY0" fmla="*/ 985718 h 4991840"/>
              <a:gd name="connsiteX1" fmla="*/ 3080068 w 7617168"/>
              <a:gd name="connsiteY1" fmla="*/ 1430562 h 4991840"/>
              <a:gd name="connsiteX2" fmla="*/ 4602428 w 7617168"/>
              <a:gd name="connsiteY2" fmla="*/ 0 h 4991840"/>
              <a:gd name="connsiteX3" fmla="*/ 4696422 w 7617168"/>
              <a:gd name="connsiteY3" fmla="*/ 27667 h 4991840"/>
              <a:gd name="connsiteX4" fmla="*/ 4958619 w 7617168"/>
              <a:gd name="connsiteY4" fmla="*/ 1691614 h 4991840"/>
              <a:gd name="connsiteX5" fmla="*/ 6702969 w 7617168"/>
              <a:gd name="connsiteY5" fmla="*/ 1497084 h 4991840"/>
              <a:gd name="connsiteX6" fmla="*/ 5534012 w 7617168"/>
              <a:gd name="connsiteY6" fmla="*/ 3290746 h 4991840"/>
              <a:gd name="connsiteX7" fmla="*/ 7617168 w 7617168"/>
              <a:gd name="connsiteY7" fmla="*/ 4991840 h 4991840"/>
              <a:gd name="connsiteX8" fmla="*/ 204757 w 7617168"/>
              <a:gd name="connsiteY8" fmla="*/ 4988082 h 4991840"/>
              <a:gd name="connsiteX9" fmla="*/ 13846 w 7617168"/>
              <a:gd name="connsiteY9" fmla="*/ 4701503 h 4991840"/>
              <a:gd name="connsiteX10" fmla="*/ 3463 w 7617168"/>
              <a:gd name="connsiteY10" fmla="*/ 4633498 h 4991840"/>
              <a:gd name="connsiteX11" fmla="*/ 2079689 w 7617168"/>
              <a:gd name="connsiteY11" fmla="*/ 3001517 h 4991840"/>
              <a:gd name="connsiteX12" fmla="*/ 2081678 w 7617168"/>
              <a:gd name="connsiteY12" fmla="*/ 2877828 h 4991840"/>
              <a:gd name="connsiteX13" fmla="*/ 1363461 w 7617168"/>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7582 w 7611289"/>
              <a:gd name="connsiteY0" fmla="*/ 985718 h 4991840"/>
              <a:gd name="connsiteX1" fmla="*/ 3074189 w 7611289"/>
              <a:gd name="connsiteY1" fmla="*/ 1430562 h 4991840"/>
              <a:gd name="connsiteX2" fmla="*/ 4596549 w 7611289"/>
              <a:gd name="connsiteY2" fmla="*/ 0 h 4991840"/>
              <a:gd name="connsiteX3" fmla="*/ 4690543 w 7611289"/>
              <a:gd name="connsiteY3" fmla="*/ 27667 h 4991840"/>
              <a:gd name="connsiteX4" fmla="*/ 4952740 w 7611289"/>
              <a:gd name="connsiteY4" fmla="*/ 1691614 h 4991840"/>
              <a:gd name="connsiteX5" fmla="*/ 6697090 w 7611289"/>
              <a:gd name="connsiteY5" fmla="*/ 1497084 h 4991840"/>
              <a:gd name="connsiteX6" fmla="*/ 5528133 w 7611289"/>
              <a:gd name="connsiteY6" fmla="*/ 3290746 h 4991840"/>
              <a:gd name="connsiteX7" fmla="*/ 7611289 w 7611289"/>
              <a:gd name="connsiteY7" fmla="*/ 4991840 h 4991840"/>
              <a:gd name="connsiteX8" fmla="*/ 198878 w 7611289"/>
              <a:gd name="connsiteY8" fmla="*/ 4988082 h 4991840"/>
              <a:gd name="connsiteX9" fmla="*/ 7967 w 7611289"/>
              <a:gd name="connsiteY9" fmla="*/ 4701503 h 4991840"/>
              <a:gd name="connsiteX10" fmla="*/ 124 w 7611289"/>
              <a:gd name="connsiteY10" fmla="*/ 4633498 h 4991840"/>
              <a:gd name="connsiteX11" fmla="*/ 2073810 w 7611289"/>
              <a:gd name="connsiteY11" fmla="*/ 3001517 h 4991840"/>
              <a:gd name="connsiteX12" fmla="*/ 2075799 w 7611289"/>
              <a:gd name="connsiteY12" fmla="*/ 2877828 h 4991840"/>
              <a:gd name="connsiteX13" fmla="*/ 1357582 w 7611289"/>
              <a:gd name="connsiteY13" fmla="*/ 985718 h 4991840"/>
              <a:gd name="connsiteX0" fmla="*/ 1360963 w 7614670"/>
              <a:gd name="connsiteY0" fmla="*/ 985718 h 4991840"/>
              <a:gd name="connsiteX1" fmla="*/ 3077570 w 7614670"/>
              <a:gd name="connsiteY1" fmla="*/ 1430562 h 4991840"/>
              <a:gd name="connsiteX2" fmla="*/ 4599930 w 7614670"/>
              <a:gd name="connsiteY2" fmla="*/ 0 h 4991840"/>
              <a:gd name="connsiteX3" fmla="*/ 4693924 w 7614670"/>
              <a:gd name="connsiteY3" fmla="*/ 27667 h 4991840"/>
              <a:gd name="connsiteX4" fmla="*/ 4956121 w 7614670"/>
              <a:gd name="connsiteY4" fmla="*/ 1691614 h 4991840"/>
              <a:gd name="connsiteX5" fmla="*/ 6700471 w 7614670"/>
              <a:gd name="connsiteY5" fmla="*/ 1497084 h 4991840"/>
              <a:gd name="connsiteX6" fmla="*/ 5531514 w 7614670"/>
              <a:gd name="connsiteY6" fmla="*/ 3290746 h 4991840"/>
              <a:gd name="connsiteX7" fmla="*/ 7614670 w 7614670"/>
              <a:gd name="connsiteY7" fmla="*/ 4991840 h 4991840"/>
              <a:gd name="connsiteX8" fmla="*/ 202259 w 7614670"/>
              <a:gd name="connsiteY8" fmla="*/ 4988082 h 4991840"/>
              <a:gd name="connsiteX9" fmla="*/ 11348 w 7614670"/>
              <a:gd name="connsiteY9" fmla="*/ 4701503 h 4991840"/>
              <a:gd name="connsiteX10" fmla="*/ 3505 w 7614670"/>
              <a:gd name="connsiteY10" fmla="*/ 4633498 h 4991840"/>
              <a:gd name="connsiteX11" fmla="*/ 2077191 w 7614670"/>
              <a:gd name="connsiteY11" fmla="*/ 3001517 h 4991840"/>
              <a:gd name="connsiteX12" fmla="*/ 2079180 w 7614670"/>
              <a:gd name="connsiteY12" fmla="*/ 2877828 h 4991840"/>
              <a:gd name="connsiteX13" fmla="*/ 1360963 w 7614670"/>
              <a:gd name="connsiteY13" fmla="*/ 985718 h 4991840"/>
              <a:gd name="connsiteX0" fmla="*/ 1358707 w 7612414"/>
              <a:gd name="connsiteY0" fmla="*/ 985718 h 4991840"/>
              <a:gd name="connsiteX1" fmla="*/ 3075314 w 7612414"/>
              <a:gd name="connsiteY1" fmla="*/ 1430562 h 4991840"/>
              <a:gd name="connsiteX2" fmla="*/ 4597674 w 7612414"/>
              <a:gd name="connsiteY2" fmla="*/ 0 h 4991840"/>
              <a:gd name="connsiteX3" fmla="*/ 4691668 w 7612414"/>
              <a:gd name="connsiteY3" fmla="*/ 27667 h 4991840"/>
              <a:gd name="connsiteX4" fmla="*/ 4953865 w 7612414"/>
              <a:gd name="connsiteY4" fmla="*/ 1691614 h 4991840"/>
              <a:gd name="connsiteX5" fmla="*/ 6698215 w 7612414"/>
              <a:gd name="connsiteY5" fmla="*/ 1497084 h 4991840"/>
              <a:gd name="connsiteX6" fmla="*/ 5529258 w 7612414"/>
              <a:gd name="connsiteY6" fmla="*/ 3290746 h 4991840"/>
              <a:gd name="connsiteX7" fmla="*/ 7612414 w 7612414"/>
              <a:gd name="connsiteY7" fmla="*/ 4991840 h 4991840"/>
              <a:gd name="connsiteX8" fmla="*/ 200003 w 7612414"/>
              <a:gd name="connsiteY8" fmla="*/ 4988082 h 4991840"/>
              <a:gd name="connsiteX9" fmla="*/ 9092 w 7612414"/>
              <a:gd name="connsiteY9" fmla="*/ 4701503 h 4991840"/>
              <a:gd name="connsiteX10" fmla="*/ 1249 w 7612414"/>
              <a:gd name="connsiteY10" fmla="*/ 4633498 h 4991840"/>
              <a:gd name="connsiteX11" fmla="*/ 2074935 w 7612414"/>
              <a:gd name="connsiteY11" fmla="*/ 3001517 h 4991840"/>
              <a:gd name="connsiteX12" fmla="*/ 2076924 w 7612414"/>
              <a:gd name="connsiteY12" fmla="*/ 2877828 h 4991840"/>
              <a:gd name="connsiteX13" fmla="*/ 1358707 w 7612414"/>
              <a:gd name="connsiteY13" fmla="*/ 985718 h 4991840"/>
              <a:gd name="connsiteX0" fmla="*/ 1358707 w 7612414"/>
              <a:gd name="connsiteY0" fmla="*/ 985718 h 4991840"/>
              <a:gd name="connsiteX1" fmla="*/ 3075314 w 7612414"/>
              <a:gd name="connsiteY1" fmla="*/ 1430562 h 4991840"/>
              <a:gd name="connsiteX2" fmla="*/ 4597674 w 7612414"/>
              <a:gd name="connsiteY2" fmla="*/ 0 h 4991840"/>
              <a:gd name="connsiteX3" fmla="*/ 4691668 w 7612414"/>
              <a:gd name="connsiteY3" fmla="*/ 27667 h 4991840"/>
              <a:gd name="connsiteX4" fmla="*/ 4953865 w 7612414"/>
              <a:gd name="connsiteY4" fmla="*/ 1691614 h 4991840"/>
              <a:gd name="connsiteX5" fmla="*/ 6698215 w 7612414"/>
              <a:gd name="connsiteY5" fmla="*/ 1497084 h 4991840"/>
              <a:gd name="connsiteX6" fmla="*/ 5529258 w 7612414"/>
              <a:gd name="connsiteY6" fmla="*/ 3290746 h 4991840"/>
              <a:gd name="connsiteX7" fmla="*/ 7612414 w 7612414"/>
              <a:gd name="connsiteY7" fmla="*/ 4991840 h 4991840"/>
              <a:gd name="connsiteX8" fmla="*/ 200003 w 7612414"/>
              <a:gd name="connsiteY8" fmla="*/ 4988082 h 4991840"/>
              <a:gd name="connsiteX9" fmla="*/ 9092 w 7612414"/>
              <a:gd name="connsiteY9" fmla="*/ 4701503 h 4991840"/>
              <a:gd name="connsiteX10" fmla="*/ 1249 w 7612414"/>
              <a:gd name="connsiteY10" fmla="*/ 4633498 h 4991840"/>
              <a:gd name="connsiteX11" fmla="*/ 2074935 w 7612414"/>
              <a:gd name="connsiteY11" fmla="*/ 3001517 h 4991840"/>
              <a:gd name="connsiteX12" fmla="*/ 2076924 w 7612414"/>
              <a:gd name="connsiteY12" fmla="*/ 2877828 h 4991840"/>
              <a:gd name="connsiteX13" fmla="*/ 1358707 w 7612414"/>
              <a:gd name="connsiteY13" fmla="*/ 985718 h 4991840"/>
              <a:gd name="connsiteX0" fmla="*/ 1358707 w 7612414"/>
              <a:gd name="connsiteY0" fmla="*/ 986213 h 4992335"/>
              <a:gd name="connsiteX1" fmla="*/ 3075314 w 7612414"/>
              <a:gd name="connsiteY1" fmla="*/ 1431057 h 4992335"/>
              <a:gd name="connsiteX2" fmla="*/ 4597674 w 7612414"/>
              <a:gd name="connsiteY2" fmla="*/ 495 h 4992335"/>
              <a:gd name="connsiteX3" fmla="*/ 4691668 w 7612414"/>
              <a:gd name="connsiteY3" fmla="*/ 28162 h 4992335"/>
              <a:gd name="connsiteX4" fmla="*/ 4953865 w 7612414"/>
              <a:gd name="connsiteY4" fmla="*/ 1692109 h 4992335"/>
              <a:gd name="connsiteX5" fmla="*/ 6698215 w 7612414"/>
              <a:gd name="connsiteY5" fmla="*/ 1497579 h 4992335"/>
              <a:gd name="connsiteX6" fmla="*/ 5529258 w 7612414"/>
              <a:gd name="connsiteY6" fmla="*/ 3291241 h 4992335"/>
              <a:gd name="connsiteX7" fmla="*/ 7612414 w 7612414"/>
              <a:gd name="connsiteY7" fmla="*/ 4992335 h 4992335"/>
              <a:gd name="connsiteX8" fmla="*/ 200003 w 7612414"/>
              <a:gd name="connsiteY8" fmla="*/ 4988577 h 4992335"/>
              <a:gd name="connsiteX9" fmla="*/ 9092 w 7612414"/>
              <a:gd name="connsiteY9" fmla="*/ 4701998 h 4992335"/>
              <a:gd name="connsiteX10" fmla="*/ 1249 w 7612414"/>
              <a:gd name="connsiteY10" fmla="*/ 4633993 h 4992335"/>
              <a:gd name="connsiteX11" fmla="*/ 2074935 w 7612414"/>
              <a:gd name="connsiteY11" fmla="*/ 3002012 h 4992335"/>
              <a:gd name="connsiteX12" fmla="*/ 2076924 w 7612414"/>
              <a:gd name="connsiteY12" fmla="*/ 2878323 h 4992335"/>
              <a:gd name="connsiteX13" fmla="*/ 1358707 w 7612414"/>
              <a:gd name="connsiteY13" fmla="*/ 986213 h 4992335"/>
              <a:gd name="connsiteX0" fmla="*/ 1358707 w 7612414"/>
              <a:gd name="connsiteY0" fmla="*/ 987677 h 4993799"/>
              <a:gd name="connsiteX1" fmla="*/ 3075314 w 7612414"/>
              <a:gd name="connsiteY1" fmla="*/ 1432521 h 4993799"/>
              <a:gd name="connsiteX2" fmla="*/ 4597674 w 7612414"/>
              <a:gd name="connsiteY2" fmla="*/ 1959 h 4993799"/>
              <a:gd name="connsiteX3" fmla="*/ 4691668 w 7612414"/>
              <a:gd name="connsiteY3" fmla="*/ 29626 h 4993799"/>
              <a:gd name="connsiteX4" fmla="*/ 4953865 w 7612414"/>
              <a:gd name="connsiteY4" fmla="*/ 1693573 h 4993799"/>
              <a:gd name="connsiteX5" fmla="*/ 6698215 w 7612414"/>
              <a:gd name="connsiteY5" fmla="*/ 1499043 h 4993799"/>
              <a:gd name="connsiteX6" fmla="*/ 5529258 w 7612414"/>
              <a:gd name="connsiteY6" fmla="*/ 3292705 h 4993799"/>
              <a:gd name="connsiteX7" fmla="*/ 7612414 w 7612414"/>
              <a:gd name="connsiteY7" fmla="*/ 4993799 h 4993799"/>
              <a:gd name="connsiteX8" fmla="*/ 200003 w 7612414"/>
              <a:gd name="connsiteY8" fmla="*/ 4990041 h 4993799"/>
              <a:gd name="connsiteX9" fmla="*/ 9092 w 7612414"/>
              <a:gd name="connsiteY9" fmla="*/ 4703462 h 4993799"/>
              <a:gd name="connsiteX10" fmla="*/ 1249 w 7612414"/>
              <a:gd name="connsiteY10" fmla="*/ 4635457 h 4993799"/>
              <a:gd name="connsiteX11" fmla="*/ 2074935 w 7612414"/>
              <a:gd name="connsiteY11" fmla="*/ 3003476 h 4993799"/>
              <a:gd name="connsiteX12" fmla="*/ 2076924 w 7612414"/>
              <a:gd name="connsiteY12" fmla="*/ 2879787 h 4993799"/>
              <a:gd name="connsiteX13" fmla="*/ 1358707 w 7612414"/>
              <a:gd name="connsiteY13"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7635 w 7611342"/>
              <a:gd name="connsiteY0" fmla="*/ 987677 h 4993799"/>
              <a:gd name="connsiteX1" fmla="*/ 1482038 w 7611342"/>
              <a:gd name="connsiteY1" fmla="*/ 890948 h 4993799"/>
              <a:gd name="connsiteX2" fmla="*/ 3074242 w 7611342"/>
              <a:gd name="connsiteY2" fmla="*/ 1432521 h 4993799"/>
              <a:gd name="connsiteX3" fmla="*/ 4596602 w 7611342"/>
              <a:gd name="connsiteY3" fmla="*/ 1959 h 4993799"/>
              <a:gd name="connsiteX4" fmla="*/ 4690596 w 7611342"/>
              <a:gd name="connsiteY4" fmla="*/ 29626 h 4993799"/>
              <a:gd name="connsiteX5" fmla="*/ 4952793 w 7611342"/>
              <a:gd name="connsiteY5" fmla="*/ 1693573 h 4993799"/>
              <a:gd name="connsiteX6" fmla="*/ 6697143 w 7611342"/>
              <a:gd name="connsiteY6" fmla="*/ 1499043 h 4993799"/>
              <a:gd name="connsiteX7" fmla="*/ 5528186 w 7611342"/>
              <a:gd name="connsiteY7" fmla="*/ 3292705 h 4993799"/>
              <a:gd name="connsiteX8" fmla="*/ 7611342 w 7611342"/>
              <a:gd name="connsiteY8" fmla="*/ 4993799 h 4993799"/>
              <a:gd name="connsiteX9" fmla="*/ 198931 w 7611342"/>
              <a:gd name="connsiteY9" fmla="*/ 4990041 h 4993799"/>
              <a:gd name="connsiteX10" fmla="*/ 8020 w 7611342"/>
              <a:gd name="connsiteY10" fmla="*/ 4703462 h 4993799"/>
              <a:gd name="connsiteX11" fmla="*/ 177 w 7611342"/>
              <a:gd name="connsiteY11" fmla="*/ 4635457 h 4993799"/>
              <a:gd name="connsiteX12" fmla="*/ 2073863 w 7611342"/>
              <a:gd name="connsiteY12" fmla="*/ 3003476 h 4993799"/>
              <a:gd name="connsiteX13" fmla="*/ 2075852 w 7611342"/>
              <a:gd name="connsiteY13" fmla="*/ 2879787 h 4993799"/>
              <a:gd name="connsiteX14" fmla="*/ 1357635 w 7611342"/>
              <a:gd name="connsiteY14" fmla="*/ 987677 h 4993799"/>
              <a:gd name="connsiteX0" fmla="*/ 1357635 w 7611342"/>
              <a:gd name="connsiteY0" fmla="*/ 987677 h 4993799"/>
              <a:gd name="connsiteX1" fmla="*/ 1482038 w 7611342"/>
              <a:gd name="connsiteY1" fmla="*/ 890948 h 4993799"/>
              <a:gd name="connsiteX2" fmla="*/ 3074242 w 7611342"/>
              <a:gd name="connsiteY2" fmla="*/ 1432521 h 4993799"/>
              <a:gd name="connsiteX3" fmla="*/ 4596602 w 7611342"/>
              <a:gd name="connsiteY3" fmla="*/ 1959 h 4993799"/>
              <a:gd name="connsiteX4" fmla="*/ 4690596 w 7611342"/>
              <a:gd name="connsiteY4" fmla="*/ 29626 h 4993799"/>
              <a:gd name="connsiteX5" fmla="*/ 4952793 w 7611342"/>
              <a:gd name="connsiteY5" fmla="*/ 1693573 h 4993799"/>
              <a:gd name="connsiteX6" fmla="*/ 6697143 w 7611342"/>
              <a:gd name="connsiteY6" fmla="*/ 1499043 h 4993799"/>
              <a:gd name="connsiteX7" fmla="*/ 5528186 w 7611342"/>
              <a:gd name="connsiteY7" fmla="*/ 3292705 h 4993799"/>
              <a:gd name="connsiteX8" fmla="*/ 7611342 w 7611342"/>
              <a:gd name="connsiteY8" fmla="*/ 4993799 h 4993799"/>
              <a:gd name="connsiteX9" fmla="*/ 198931 w 7611342"/>
              <a:gd name="connsiteY9" fmla="*/ 4990041 h 4993799"/>
              <a:gd name="connsiteX10" fmla="*/ 8020 w 7611342"/>
              <a:gd name="connsiteY10" fmla="*/ 4703462 h 4993799"/>
              <a:gd name="connsiteX11" fmla="*/ 177 w 7611342"/>
              <a:gd name="connsiteY11" fmla="*/ 4635457 h 4993799"/>
              <a:gd name="connsiteX12" fmla="*/ 2073863 w 7611342"/>
              <a:gd name="connsiteY12" fmla="*/ 3003476 h 4993799"/>
              <a:gd name="connsiteX13" fmla="*/ 2075852 w 7611342"/>
              <a:gd name="connsiteY13" fmla="*/ 2879787 h 4993799"/>
              <a:gd name="connsiteX14" fmla="*/ 1357635 w 7611342"/>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8287158"/>
              <a:gd name="connsiteY0" fmla="*/ 987677 h 4993799"/>
              <a:gd name="connsiteX1" fmla="*/ 1481861 w 8287158"/>
              <a:gd name="connsiteY1" fmla="*/ 890948 h 4993799"/>
              <a:gd name="connsiteX2" fmla="*/ 3074065 w 8287158"/>
              <a:gd name="connsiteY2" fmla="*/ 1432521 h 4993799"/>
              <a:gd name="connsiteX3" fmla="*/ 4596425 w 8287158"/>
              <a:gd name="connsiteY3" fmla="*/ 1959 h 4993799"/>
              <a:gd name="connsiteX4" fmla="*/ 4690419 w 8287158"/>
              <a:gd name="connsiteY4" fmla="*/ 29626 h 4993799"/>
              <a:gd name="connsiteX5" fmla="*/ 4952616 w 8287158"/>
              <a:gd name="connsiteY5" fmla="*/ 1693573 h 4993799"/>
              <a:gd name="connsiteX6" fmla="*/ 6696966 w 8287158"/>
              <a:gd name="connsiteY6" fmla="*/ 1499043 h 4993799"/>
              <a:gd name="connsiteX7" fmla="*/ 5528009 w 8287158"/>
              <a:gd name="connsiteY7" fmla="*/ 3292705 h 4993799"/>
              <a:gd name="connsiteX8" fmla="*/ 8287158 w 8287158"/>
              <a:gd name="connsiteY8" fmla="*/ 4993799 h 4993799"/>
              <a:gd name="connsiteX9" fmla="*/ 198754 w 8287158"/>
              <a:gd name="connsiteY9" fmla="*/ 4990041 h 4993799"/>
              <a:gd name="connsiteX10" fmla="*/ 7843 w 8287158"/>
              <a:gd name="connsiteY10" fmla="*/ 4703462 h 4993799"/>
              <a:gd name="connsiteX11" fmla="*/ 0 w 8287158"/>
              <a:gd name="connsiteY11" fmla="*/ 4635457 h 4993799"/>
              <a:gd name="connsiteX12" fmla="*/ 2073686 w 8287158"/>
              <a:gd name="connsiteY12" fmla="*/ 3003476 h 4993799"/>
              <a:gd name="connsiteX13" fmla="*/ 2075675 w 8287158"/>
              <a:gd name="connsiteY13" fmla="*/ 2879787 h 4993799"/>
              <a:gd name="connsiteX14" fmla="*/ 1357458 w 8287158"/>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6707097 w 8297289"/>
              <a:gd name="connsiteY6" fmla="*/ 1499043 h 4993799"/>
              <a:gd name="connsiteX7" fmla="*/ 5538140 w 8297289"/>
              <a:gd name="connsiteY7" fmla="*/ 3292705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6707097 w 8297289"/>
              <a:gd name="connsiteY6" fmla="*/ 1499043 h 4993799"/>
              <a:gd name="connsiteX7" fmla="*/ 5755424 w 8297289"/>
              <a:gd name="connsiteY7" fmla="*/ 3455668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7419302 w 8297289"/>
              <a:gd name="connsiteY6" fmla="*/ 1996984 h 4993799"/>
              <a:gd name="connsiteX7" fmla="*/ 5755424 w 8297289"/>
              <a:gd name="connsiteY7" fmla="*/ 3455668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1114082 h 5120204"/>
              <a:gd name="connsiteX1" fmla="*/ 1491992 w 8297289"/>
              <a:gd name="connsiteY1" fmla="*/ 1017353 h 5120204"/>
              <a:gd name="connsiteX2" fmla="*/ 3084196 w 8297289"/>
              <a:gd name="connsiteY2" fmla="*/ 1558926 h 5120204"/>
              <a:gd name="connsiteX3" fmla="*/ 4606556 w 8297289"/>
              <a:gd name="connsiteY3" fmla="*/ 128364 h 5120204"/>
              <a:gd name="connsiteX4" fmla="*/ 4700550 w 8297289"/>
              <a:gd name="connsiteY4" fmla="*/ 156031 h 5120204"/>
              <a:gd name="connsiteX5" fmla="*/ 5071389 w 8297289"/>
              <a:gd name="connsiteY5" fmla="*/ 2154957 h 5120204"/>
              <a:gd name="connsiteX6" fmla="*/ 7419302 w 8297289"/>
              <a:gd name="connsiteY6" fmla="*/ 2123389 h 5120204"/>
              <a:gd name="connsiteX7" fmla="*/ 5755424 w 8297289"/>
              <a:gd name="connsiteY7" fmla="*/ 3582073 h 5120204"/>
              <a:gd name="connsiteX8" fmla="*/ 8297289 w 8297289"/>
              <a:gd name="connsiteY8" fmla="*/ 5120204 h 5120204"/>
              <a:gd name="connsiteX9" fmla="*/ 39887 w 8297289"/>
              <a:gd name="connsiteY9" fmla="*/ 5107392 h 5120204"/>
              <a:gd name="connsiteX10" fmla="*/ 17974 w 8297289"/>
              <a:gd name="connsiteY10" fmla="*/ 4829867 h 5120204"/>
              <a:gd name="connsiteX11" fmla="*/ 10131 w 8297289"/>
              <a:gd name="connsiteY11" fmla="*/ 4761862 h 5120204"/>
              <a:gd name="connsiteX12" fmla="*/ 2083817 w 8297289"/>
              <a:gd name="connsiteY12" fmla="*/ 3129881 h 5120204"/>
              <a:gd name="connsiteX13" fmla="*/ 2085806 w 8297289"/>
              <a:gd name="connsiteY13" fmla="*/ 3006192 h 5120204"/>
              <a:gd name="connsiteX14" fmla="*/ 1367589 w 8297289"/>
              <a:gd name="connsiteY14" fmla="*/ 1114082 h 5120204"/>
              <a:gd name="connsiteX0" fmla="*/ 1367589 w 8297289"/>
              <a:gd name="connsiteY0" fmla="*/ 987678 h 4993800"/>
              <a:gd name="connsiteX1" fmla="*/ 1491992 w 8297289"/>
              <a:gd name="connsiteY1" fmla="*/ 890949 h 4993800"/>
              <a:gd name="connsiteX2" fmla="*/ 3084196 w 8297289"/>
              <a:gd name="connsiteY2" fmla="*/ 1432522 h 4993800"/>
              <a:gd name="connsiteX3" fmla="*/ 4606556 w 8297289"/>
              <a:gd name="connsiteY3" fmla="*/ 1960 h 4993800"/>
              <a:gd name="connsiteX4" fmla="*/ 4917833 w 8297289"/>
              <a:gd name="connsiteY4" fmla="*/ 609049 h 4993800"/>
              <a:gd name="connsiteX5" fmla="*/ 5071389 w 8297289"/>
              <a:gd name="connsiteY5" fmla="*/ 2028553 h 4993800"/>
              <a:gd name="connsiteX6" fmla="*/ 7419302 w 8297289"/>
              <a:gd name="connsiteY6" fmla="*/ 1996985 h 4993800"/>
              <a:gd name="connsiteX7" fmla="*/ 5755424 w 8297289"/>
              <a:gd name="connsiteY7" fmla="*/ 3455669 h 4993800"/>
              <a:gd name="connsiteX8" fmla="*/ 8297289 w 8297289"/>
              <a:gd name="connsiteY8" fmla="*/ 4993800 h 4993800"/>
              <a:gd name="connsiteX9" fmla="*/ 39887 w 8297289"/>
              <a:gd name="connsiteY9" fmla="*/ 4980988 h 4993800"/>
              <a:gd name="connsiteX10" fmla="*/ 17974 w 8297289"/>
              <a:gd name="connsiteY10" fmla="*/ 4703463 h 4993800"/>
              <a:gd name="connsiteX11" fmla="*/ 10131 w 8297289"/>
              <a:gd name="connsiteY11" fmla="*/ 4635458 h 4993800"/>
              <a:gd name="connsiteX12" fmla="*/ 2083817 w 8297289"/>
              <a:gd name="connsiteY12" fmla="*/ 3003477 h 4993800"/>
              <a:gd name="connsiteX13" fmla="*/ 2085806 w 8297289"/>
              <a:gd name="connsiteY13" fmla="*/ 2879788 h 4993800"/>
              <a:gd name="connsiteX14" fmla="*/ 1367589 w 8297289"/>
              <a:gd name="connsiteY14" fmla="*/ 987678 h 4993800"/>
              <a:gd name="connsiteX0" fmla="*/ 1367589 w 8297289"/>
              <a:gd name="connsiteY0" fmla="*/ 513877 h 4519999"/>
              <a:gd name="connsiteX1" fmla="*/ 1491992 w 8297289"/>
              <a:gd name="connsiteY1" fmla="*/ 417148 h 4519999"/>
              <a:gd name="connsiteX2" fmla="*/ 3084196 w 8297289"/>
              <a:gd name="connsiteY2" fmla="*/ 958721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1367589 w 8297289"/>
              <a:gd name="connsiteY14" fmla="*/ 513877 h 4519999"/>
              <a:gd name="connsiteX0" fmla="*/ 1367589 w 8297289"/>
              <a:gd name="connsiteY0" fmla="*/ 513877 h 4519999"/>
              <a:gd name="connsiteX1" fmla="*/ 1491992 w 8297289"/>
              <a:gd name="connsiteY1" fmla="*/ 417148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1367589 w 8297289"/>
              <a:gd name="connsiteY14" fmla="*/ 513877 h 4519999"/>
              <a:gd name="connsiteX0" fmla="*/ 655384 w 8297289"/>
              <a:gd name="connsiteY0" fmla="*/ 1084245 h 4519999"/>
              <a:gd name="connsiteX1" fmla="*/ 1491992 w 8297289"/>
              <a:gd name="connsiteY1" fmla="*/ 417148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1576823 w 8297289"/>
              <a:gd name="connsiteY12" fmla="*/ 273790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1576823 w 8297289"/>
              <a:gd name="connsiteY12" fmla="*/ 2737906 h 4519999"/>
              <a:gd name="connsiteX13" fmla="*/ 1651241 w 8297289"/>
              <a:gd name="connsiteY13" fmla="*/ 2568949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576823 w 8297289"/>
              <a:gd name="connsiteY11" fmla="*/ 2737906 h 4519999"/>
              <a:gd name="connsiteX12" fmla="*/ 1651241 w 8297289"/>
              <a:gd name="connsiteY12" fmla="*/ 2568949 h 4519999"/>
              <a:gd name="connsiteX13" fmla="*/ 655384 w 8297289"/>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34397 h 4470151"/>
              <a:gd name="connsiteX1" fmla="*/ 918737 w 8327598"/>
              <a:gd name="connsiteY1" fmla="*/ 756599 h 4470151"/>
              <a:gd name="connsiteX2" fmla="*/ 2873078 w 8327598"/>
              <a:gd name="connsiteY2" fmla="*/ 1252905 h 4470151"/>
              <a:gd name="connsiteX3" fmla="*/ 4419581 w 8327598"/>
              <a:gd name="connsiteY3" fmla="*/ 3412 h 4470151"/>
              <a:gd name="connsiteX4" fmla="*/ 5105069 w 8327598"/>
              <a:gd name="connsiteY4" fmla="*/ 221202 h 4470151"/>
              <a:gd name="connsiteX5" fmla="*/ 5101698 w 8327598"/>
              <a:gd name="connsiteY5" fmla="*/ 1504904 h 4470151"/>
              <a:gd name="connsiteX6" fmla="*/ 7449611 w 8327598"/>
              <a:gd name="connsiteY6" fmla="*/ 1473336 h 4470151"/>
              <a:gd name="connsiteX7" fmla="*/ 5785733 w 8327598"/>
              <a:gd name="connsiteY7" fmla="*/ 2932020 h 4470151"/>
              <a:gd name="connsiteX8" fmla="*/ 8327598 w 8327598"/>
              <a:gd name="connsiteY8" fmla="*/ 4470151 h 4470151"/>
              <a:gd name="connsiteX9" fmla="*/ 70196 w 8327598"/>
              <a:gd name="connsiteY9" fmla="*/ 4457339 h 4470151"/>
              <a:gd name="connsiteX10" fmla="*/ 0 w 8327598"/>
              <a:gd name="connsiteY10" fmla="*/ 3265414 h 4470151"/>
              <a:gd name="connsiteX11" fmla="*/ 1607132 w 8327598"/>
              <a:gd name="connsiteY11" fmla="*/ 2688058 h 4470151"/>
              <a:gd name="connsiteX12" fmla="*/ 1681550 w 8327598"/>
              <a:gd name="connsiteY12" fmla="*/ 2519101 h 4470151"/>
              <a:gd name="connsiteX13" fmla="*/ 685693 w 8327598"/>
              <a:gd name="connsiteY13" fmla="*/ 1034397 h 4470151"/>
              <a:gd name="connsiteX0" fmla="*/ 685693 w 8327598"/>
              <a:gd name="connsiteY0" fmla="*/ 1025468 h 4461222"/>
              <a:gd name="connsiteX1" fmla="*/ 918737 w 8327598"/>
              <a:gd name="connsiteY1" fmla="*/ 747670 h 4461222"/>
              <a:gd name="connsiteX2" fmla="*/ 2873078 w 8327598"/>
              <a:gd name="connsiteY2" fmla="*/ 1243976 h 4461222"/>
              <a:gd name="connsiteX3" fmla="*/ 4504081 w 8327598"/>
              <a:gd name="connsiteY3" fmla="*/ 3536 h 4461222"/>
              <a:gd name="connsiteX4" fmla="*/ 5105069 w 8327598"/>
              <a:gd name="connsiteY4" fmla="*/ 212273 h 4461222"/>
              <a:gd name="connsiteX5" fmla="*/ 5101698 w 8327598"/>
              <a:gd name="connsiteY5" fmla="*/ 1495975 h 4461222"/>
              <a:gd name="connsiteX6" fmla="*/ 7449611 w 8327598"/>
              <a:gd name="connsiteY6" fmla="*/ 1464407 h 4461222"/>
              <a:gd name="connsiteX7" fmla="*/ 5785733 w 8327598"/>
              <a:gd name="connsiteY7" fmla="*/ 2923091 h 4461222"/>
              <a:gd name="connsiteX8" fmla="*/ 8327598 w 8327598"/>
              <a:gd name="connsiteY8" fmla="*/ 4461222 h 4461222"/>
              <a:gd name="connsiteX9" fmla="*/ 70196 w 8327598"/>
              <a:gd name="connsiteY9" fmla="*/ 4448410 h 4461222"/>
              <a:gd name="connsiteX10" fmla="*/ 0 w 8327598"/>
              <a:gd name="connsiteY10" fmla="*/ 3256485 h 4461222"/>
              <a:gd name="connsiteX11" fmla="*/ 1607132 w 8327598"/>
              <a:gd name="connsiteY11" fmla="*/ 2679129 h 4461222"/>
              <a:gd name="connsiteX12" fmla="*/ 1681550 w 8327598"/>
              <a:gd name="connsiteY12" fmla="*/ 2510172 h 4461222"/>
              <a:gd name="connsiteX13" fmla="*/ 685693 w 8327598"/>
              <a:gd name="connsiteY13" fmla="*/ 1025468 h 4461222"/>
              <a:gd name="connsiteX0" fmla="*/ 685693 w 8327598"/>
              <a:gd name="connsiteY0" fmla="*/ 1025468 h 4461222"/>
              <a:gd name="connsiteX1" fmla="*/ 918737 w 8327598"/>
              <a:gd name="connsiteY1" fmla="*/ 747670 h 4461222"/>
              <a:gd name="connsiteX2" fmla="*/ 2873078 w 8327598"/>
              <a:gd name="connsiteY2" fmla="*/ 1243976 h 4461222"/>
              <a:gd name="connsiteX3" fmla="*/ 4504081 w 8327598"/>
              <a:gd name="connsiteY3" fmla="*/ 3536 h 4461222"/>
              <a:gd name="connsiteX4" fmla="*/ 5105069 w 8327598"/>
              <a:gd name="connsiteY4" fmla="*/ 212273 h 4461222"/>
              <a:gd name="connsiteX5" fmla="*/ 5101698 w 8327598"/>
              <a:gd name="connsiteY5" fmla="*/ 1495975 h 4461222"/>
              <a:gd name="connsiteX6" fmla="*/ 7449611 w 8327598"/>
              <a:gd name="connsiteY6" fmla="*/ 1464407 h 4461222"/>
              <a:gd name="connsiteX7" fmla="*/ 5785733 w 8327598"/>
              <a:gd name="connsiteY7" fmla="*/ 2923091 h 4461222"/>
              <a:gd name="connsiteX8" fmla="*/ 8327598 w 8327598"/>
              <a:gd name="connsiteY8" fmla="*/ 4461222 h 4461222"/>
              <a:gd name="connsiteX9" fmla="*/ 70196 w 8327598"/>
              <a:gd name="connsiteY9" fmla="*/ 4448410 h 4461222"/>
              <a:gd name="connsiteX10" fmla="*/ 0 w 8327598"/>
              <a:gd name="connsiteY10" fmla="*/ 3256485 h 4461222"/>
              <a:gd name="connsiteX11" fmla="*/ 1607132 w 8327598"/>
              <a:gd name="connsiteY11" fmla="*/ 2679129 h 4461222"/>
              <a:gd name="connsiteX12" fmla="*/ 1681550 w 8327598"/>
              <a:gd name="connsiteY12" fmla="*/ 2510172 h 4461222"/>
              <a:gd name="connsiteX13" fmla="*/ 685693 w 8327598"/>
              <a:gd name="connsiteY13" fmla="*/ 1025468 h 4461222"/>
              <a:gd name="connsiteX0" fmla="*/ 685693 w 8327598"/>
              <a:gd name="connsiteY0" fmla="*/ 1024317 h 4460071"/>
              <a:gd name="connsiteX1" fmla="*/ 918737 w 8327598"/>
              <a:gd name="connsiteY1" fmla="*/ 746519 h 4460071"/>
              <a:gd name="connsiteX2" fmla="*/ 2873078 w 8327598"/>
              <a:gd name="connsiteY2" fmla="*/ 1242825 h 4460071"/>
              <a:gd name="connsiteX3" fmla="*/ 4504081 w 8327598"/>
              <a:gd name="connsiteY3" fmla="*/ 2385 h 4460071"/>
              <a:gd name="connsiteX4" fmla="*/ 5105069 w 8327598"/>
              <a:gd name="connsiteY4" fmla="*/ 211122 h 4460071"/>
              <a:gd name="connsiteX5" fmla="*/ 5101698 w 8327598"/>
              <a:gd name="connsiteY5" fmla="*/ 1494824 h 4460071"/>
              <a:gd name="connsiteX6" fmla="*/ 7449611 w 8327598"/>
              <a:gd name="connsiteY6" fmla="*/ 1463256 h 4460071"/>
              <a:gd name="connsiteX7" fmla="*/ 5785733 w 8327598"/>
              <a:gd name="connsiteY7" fmla="*/ 2921940 h 4460071"/>
              <a:gd name="connsiteX8" fmla="*/ 8327598 w 8327598"/>
              <a:gd name="connsiteY8" fmla="*/ 4460071 h 4460071"/>
              <a:gd name="connsiteX9" fmla="*/ 70196 w 8327598"/>
              <a:gd name="connsiteY9" fmla="*/ 4447259 h 4460071"/>
              <a:gd name="connsiteX10" fmla="*/ 0 w 8327598"/>
              <a:gd name="connsiteY10" fmla="*/ 3255334 h 4460071"/>
              <a:gd name="connsiteX11" fmla="*/ 1607132 w 8327598"/>
              <a:gd name="connsiteY11" fmla="*/ 2677978 h 4460071"/>
              <a:gd name="connsiteX12" fmla="*/ 1681550 w 8327598"/>
              <a:gd name="connsiteY12" fmla="*/ 2509021 h 4460071"/>
              <a:gd name="connsiteX13" fmla="*/ 685693 w 8327598"/>
              <a:gd name="connsiteY13" fmla="*/ 1024317 h 4460071"/>
              <a:gd name="connsiteX0" fmla="*/ 685693 w 8327598"/>
              <a:gd name="connsiteY0" fmla="*/ 1056825 h 4492579"/>
              <a:gd name="connsiteX1" fmla="*/ 918737 w 8327598"/>
              <a:gd name="connsiteY1" fmla="*/ 779027 h 4492579"/>
              <a:gd name="connsiteX2" fmla="*/ 2873078 w 8327598"/>
              <a:gd name="connsiteY2" fmla="*/ 1275333 h 4492579"/>
              <a:gd name="connsiteX3" fmla="*/ 4504081 w 8327598"/>
              <a:gd name="connsiteY3" fmla="*/ 34893 h 4492579"/>
              <a:gd name="connsiteX4" fmla="*/ 5105069 w 8327598"/>
              <a:gd name="connsiteY4" fmla="*/ 243630 h 4492579"/>
              <a:gd name="connsiteX5" fmla="*/ 5101698 w 8327598"/>
              <a:gd name="connsiteY5" fmla="*/ 1527332 h 4492579"/>
              <a:gd name="connsiteX6" fmla="*/ 7449611 w 8327598"/>
              <a:gd name="connsiteY6" fmla="*/ 1495764 h 4492579"/>
              <a:gd name="connsiteX7" fmla="*/ 5785733 w 8327598"/>
              <a:gd name="connsiteY7" fmla="*/ 2954448 h 4492579"/>
              <a:gd name="connsiteX8" fmla="*/ 8327598 w 8327598"/>
              <a:gd name="connsiteY8" fmla="*/ 4492579 h 4492579"/>
              <a:gd name="connsiteX9" fmla="*/ 70196 w 8327598"/>
              <a:gd name="connsiteY9" fmla="*/ 4479767 h 4492579"/>
              <a:gd name="connsiteX10" fmla="*/ 0 w 8327598"/>
              <a:gd name="connsiteY10" fmla="*/ 3287842 h 4492579"/>
              <a:gd name="connsiteX11" fmla="*/ 1607132 w 8327598"/>
              <a:gd name="connsiteY11" fmla="*/ 2710486 h 4492579"/>
              <a:gd name="connsiteX12" fmla="*/ 1681550 w 8327598"/>
              <a:gd name="connsiteY12" fmla="*/ 2541529 h 4492579"/>
              <a:gd name="connsiteX13" fmla="*/ 685693 w 8327598"/>
              <a:gd name="connsiteY13" fmla="*/ 1056825 h 4492579"/>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49611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49611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2406 h 4479107"/>
              <a:gd name="connsiteX1" fmla="*/ 918737 w 8327598"/>
              <a:gd name="connsiteY1" fmla="*/ 774608 h 4479107"/>
              <a:gd name="connsiteX2" fmla="*/ 2873078 w 8327598"/>
              <a:gd name="connsiteY2" fmla="*/ 1270914 h 4479107"/>
              <a:gd name="connsiteX3" fmla="*/ 4504081 w 8327598"/>
              <a:gd name="connsiteY3" fmla="*/ 30474 h 4479107"/>
              <a:gd name="connsiteX4" fmla="*/ 5105069 w 8327598"/>
              <a:gd name="connsiteY4" fmla="*/ 239211 h 4479107"/>
              <a:gd name="connsiteX5" fmla="*/ 5101698 w 8327598"/>
              <a:gd name="connsiteY5" fmla="*/ 1522913 h 4479107"/>
              <a:gd name="connsiteX6" fmla="*/ 7256670 w 8327598"/>
              <a:gd name="connsiteY6" fmla="*/ 1360716 h 4479107"/>
              <a:gd name="connsiteX7" fmla="*/ 5785733 w 8327598"/>
              <a:gd name="connsiteY7" fmla="*/ 2950029 h 4479107"/>
              <a:gd name="connsiteX8" fmla="*/ 8327598 w 8327598"/>
              <a:gd name="connsiteY8" fmla="*/ 4479107 h 4479107"/>
              <a:gd name="connsiteX9" fmla="*/ 70196 w 8327598"/>
              <a:gd name="connsiteY9" fmla="*/ 4475348 h 4479107"/>
              <a:gd name="connsiteX10" fmla="*/ 0 w 8327598"/>
              <a:gd name="connsiteY10" fmla="*/ 3283423 h 4479107"/>
              <a:gd name="connsiteX11" fmla="*/ 1607132 w 8327598"/>
              <a:gd name="connsiteY11" fmla="*/ 2706067 h 4479107"/>
              <a:gd name="connsiteX12" fmla="*/ 1681550 w 8327598"/>
              <a:gd name="connsiteY12" fmla="*/ 2537110 h 4479107"/>
              <a:gd name="connsiteX13" fmla="*/ 685693 w 8327598"/>
              <a:gd name="connsiteY13" fmla="*/ 1052406 h 4479107"/>
              <a:gd name="connsiteX0" fmla="*/ 685693 w 8327598"/>
              <a:gd name="connsiteY0" fmla="*/ 1069291 h 4495992"/>
              <a:gd name="connsiteX1" fmla="*/ 918737 w 8327598"/>
              <a:gd name="connsiteY1" fmla="*/ 791493 h 4495992"/>
              <a:gd name="connsiteX2" fmla="*/ 2873078 w 8327598"/>
              <a:gd name="connsiteY2" fmla="*/ 1287799 h 4495992"/>
              <a:gd name="connsiteX3" fmla="*/ 4504081 w 8327598"/>
              <a:gd name="connsiteY3" fmla="*/ 32287 h 4495992"/>
              <a:gd name="connsiteX4" fmla="*/ 5105069 w 8327598"/>
              <a:gd name="connsiteY4" fmla="*/ 256096 h 4495992"/>
              <a:gd name="connsiteX5" fmla="*/ 5101698 w 8327598"/>
              <a:gd name="connsiteY5" fmla="*/ 1539798 h 4495992"/>
              <a:gd name="connsiteX6" fmla="*/ 7256670 w 8327598"/>
              <a:gd name="connsiteY6" fmla="*/ 1377601 h 4495992"/>
              <a:gd name="connsiteX7" fmla="*/ 5785733 w 8327598"/>
              <a:gd name="connsiteY7" fmla="*/ 2966914 h 4495992"/>
              <a:gd name="connsiteX8" fmla="*/ 8327598 w 8327598"/>
              <a:gd name="connsiteY8" fmla="*/ 4495992 h 4495992"/>
              <a:gd name="connsiteX9" fmla="*/ 70196 w 8327598"/>
              <a:gd name="connsiteY9" fmla="*/ 4492233 h 4495992"/>
              <a:gd name="connsiteX10" fmla="*/ 0 w 8327598"/>
              <a:gd name="connsiteY10" fmla="*/ 3300308 h 4495992"/>
              <a:gd name="connsiteX11" fmla="*/ 1607132 w 8327598"/>
              <a:gd name="connsiteY11" fmla="*/ 2722952 h 4495992"/>
              <a:gd name="connsiteX12" fmla="*/ 1681550 w 8327598"/>
              <a:gd name="connsiteY12" fmla="*/ 2553995 h 4495992"/>
              <a:gd name="connsiteX13" fmla="*/ 685693 w 8327598"/>
              <a:gd name="connsiteY13" fmla="*/ 1069291 h 4495992"/>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62777 h 4489478"/>
              <a:gd name="connsiteX1" fmla="*/ 918737 w 8327598"/>
              <a:gd name="connsiteY1" fmla="*/ 800052 h 4489478"/>
              <a:gd name="connsiteX2" fmla="*/ 2873078 w 8327598"/>
              <a:gd name="connsiteY2" fmla="*/ 1281285 h 4489478"/>
              <a:gd name="connsiteX3" fmla="*/ 4504081 w 8327598"/>
              <a:gd name="connsiteY3" fmla="*/ 25773 h 4489478"/>
              <a:gd name="connsiteX4" fmla="*/ 5105069 w 8327598"/>
              <a:gd name="connsiteY4" fmla="*/ 249582 h 4489478"/>
              <a:gd name="connsiteX5" fmla="*/ 5101698 w 8327598"/>
              <a:gd name="connsiteY5" fmla="*/ 1533284 h 4489478"/>
              <a:gd name="connsiteX6" fmla="*/ 7357154 w 8327598"/>
              <a:gd name="connsiteY6" fmla="*/ 1411280 h 4489478"/>
              <a:gd name="connsiteX7" fmla="*/ 5785733 w 8327598"/>
              <a:gd name="connsiteY7" fmla="*/ 2960400 h 4489478"/>
              <a:gd name="connsiteX8" fmla="*/ 8327598 w 8327598"/>
              <a:gd name="connsiteY8" fmla="*/ 4489478 h 4489478"/>
              <a:gd name="connsiteX9" fmla="*/ 70196 w 8327598"/>
              <a:gd name="connsiteY9" fmla="*/ 4485719 h 4489478"/>
              <a:gd name="connsiteX10" fmla="*/ 0 w 8327598"/>
              <a:gd name="connsiteY10" fmla="*/ 3293794 h 4489478"/>
              <a:gd name="connsiteX11" fmla="*/ 1654024 w 8327598"/>
              <a:gd name="connsiteY11" fmla="*/ 2701366 h 4489478"/>
              <a:gd name="connsiteX12" fmla="*/ 1701648 w 8327598"/>
              <a:gd name="connsiteY12" fmla="*/ 2587675 h 4489478"/>
              <a:gd name="connsiteX13" fmla="*/ 685693 w 8327598"/>
              <a:gd name="connsiteY13" fmla="*/ 1062777 h 4489478"/>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017195 w 8327598"/>
              <a:gd name="connsiteY6" fmla="*/ 131755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8199 h 4484900"/>
              <a:gd name="connsiteX1" fmla="*/ 918737 w 8327598"/>
              <a:gd name="connsiteY1" fmla="*/ 795474 h 4484900"/>
              <a:gd name="connsiteX2" fmla="*/ 2873078 w 8327598"/>
              <a:gd name="connsiteY2" fmla="*/ 1276707 h 4484900"/>
              <a:gd name="connsiteX3" fmla="*/ 4504081 w 8327598"/>
              <a:gd name="connsiteY3" fmla="*/ 21195 h 4484900"/>
              <a:gd name="connsiteX4" fmla="*/ 5105069 w 8327598"/>
              <a:gd name="connsiteY4" fmla="*/ 245004 h 4484900"/>
              <a:gd name="connsiteX5" fmla="*/ 5123025 w 8327598"/>
              <a:gd name="connsiteY5" fmla="*/ 1520709 h 4484900"/>
              <a:gd name="connsiteX6" fmla="*/ 6985205 w 8327598"/>
              <a:gd name="connsiteY6" fmla="*/ 1264447 h 4484900"/>
              <a:gd name="connsiteX7" fmla="*/ 7410473 w 8327598"/>
              <a:gd name="connsiteY7" fmla="*/ 1489345 h 4484900"/>
              <a:gd name="connsiteX8" fmla="*/ 5799132 w 8327598"/>
              <a:gd name="connsiteY8" fmla="*/ 2955822 h 4484900"/>
              <a:gd name="connsiteX9" fmla="*/ 8327598 w 8327598"/>
              <a:gd name="connsiteY9" fmla="*/ 4484900 h 4484900"/>
              <a:gd name="connsiteX10" fmla="*/ 70196 w 8327598"/>
              <a:gd name="connsiteY10" fmla="*/ 4481141 h 4484900"/>
              <a:gd name="connsiteX11" fmla="*/ 0 w 8327598"/>
              <a:gd name="connsiteY11" fmla="*/ 3289216 h 4484900"/>
              <a:gd name="connsiteX12" fmla="*/ 1654024 w 8327598"/>
              <a:gd name="connsiteY12" fmla="*/ 2696788 h 4484900"/>
              <a:gd name="connsiteX13" fmla="*/ 1701648 w 8327598"/>
              <a:gd name="connsiteY13" fmla="*/ 2583097 h 4484900"/>
              <a:gd name="connsiteX14" fmla="*/ 685693 w 8327598"/>
              <a:gd name="connsiteY14" fmla="*/ 1058199 h 4484900"/>
              <a:gd name="connsiteX0" fmla="*/ 685693 w 8327598"/>
              <a:gd name="connsiteY0" fmla="*/ 1052435 h 4479136"/>
              <a:gd name="connsiteX1" fmla="*/ 918737 w 8327598"/>
              <a:gd name="connsiteY1" fmla="*/ 789710 h 4479136"/>
              <a:gd name="connsiteX2" fmla="*/ 2873078 w 8327598"/>
              <a:gd name="connsiteY2" fmla="*/ 1270943 h 4479136"/>
              <a:gd name="connsiteX3" fmla="*/ 4504081 w 8327598"/>
              <a:gd name="connsiteY3" fmla="*/ 15431 h 4479136"/>
              <a:gd name="connsiteX4" fmla="*/ 5105069 w 8327598"/>
              <a:gd name="connsiteY4" fmla="*/ 239240 h 4479136"/>
              <a:gd name="connsiteX5" fmla="*/ 5123025 w 8327598"/>
              <a:gd name="connsiteY5" fmla="*/ 1514945 h 4479136"/>
              <a:gd name="connsiteX6" fmla="*/ 6985205 w 8327598"/>
              <a:gd name="connsiteY6" fmla="*/ 1258683 h 4479136"/>
              <a:gd name="connsiteX7" fmla="*/ 7410473 w 8327598"/>
              <a:gd name="connsiteY7" fmla="*/ 1483581 h 4479136"/>
              <a:gd name="connsiteX8" fmla="*/ 5799132 w 8327598"/>
              <a:gd name="connsiteY8" fmla="*/ 2950058 h 4479136"/>
              <a:gd name="connsiteX9" fmla="*/ 8327598 w 8327598"/>
              <a:gd name="connsiteY9" fmla="*/ 4479136 h 4479136"/>
              <a:gd name="connsiteX10" fmla="*/ 70196 w 8327598"/>
              <a:gd name="connsiteY10" fmla="*/ 4475377 h 4479136"/>
              <a:gd name="connsiteX11" fmla="*/ 0 w 8327598"/>
              <a:gd name="connsiteY11" fmla="*/ 3283452 h 4479136"/>
              <a:gd name="connsiteX12" fmla="*/ 1654024 w 8327598"/>
              <a:gd name="connsiteY12" fmla="*/ 2691024 h 4479136"/>
              <a:gd name="connsiteX13" fmla="*/ 1701648 w 8327598"/>
              <a:gd name="connsiteY13" fmla="*/ 2577333 h 4479136"/>
              <a:gd name="connsiteX14" fmla="*/ 685693 w 8327598"/>
              <a:gd name="connsiteY14" fmla="*/ 1052435 h 4479136"/>
              <a:gd name="connsiteX0" fmla="*/ 685693 w 8327598"/>
              <a:gd name="connsiteY0" fmla="*/ 1072008 h 4498709"/>
              <a:gd name="connsiteX1" fmla="*/ 918737 w 8327598"/>
              <a:gd name="connsiteY1" fmla="*/ 809283 h 4498709"/>
              <a:gd name="connsiteX2" fmla="*/ 2873078 w 8327598"/>
              <a:gd name="connsiteY2" fmla="*/ 1290516 h 4498709"/>
              <a:gd name="connsiteX3" fmla="*/ 4500526 w 8327598"/>
              <a:gd name="connsiteY3" fmla="*/ 19008 h 4498709"/>
              <a:gd name="connsiteX4" fmla="*/ 5105069 w 8327598"/>
              <a:gd name="connsiteY4" fmla="*/ 258813 h 4498709"/>
              <a:gd name="connsiteX5" fmla="*/ 5123025 w 8327598"/>
              <a:gd name="connsiteY5" fmla="*/ 1534518 h 4498709"/>
              <a:gd name="connsiteX6" fmla="*/ 6985205 w 8327598"/>
              <a:gd name="connsiteY6" fmla="*/ 1278256 h 4498709"/>
              <a:gd name="connsiteX7" fmla="*/ 7410473 w 8327598"/>
              <a:gd name="connsiteY7" fmla="*/ 1503154 h 4498709"/>
              <a:gd name="connsiteX8" fmla="*/ 5799132 w 8327598"/>
              <a:gd name="connsiteY8" fmla="*/ 2969631 h 4498709"/>
              <a:gd name="connsiteX9" fmla="*/ 8327598 w 8327598"/>
              <a:gd name="connsiteY9" fmla="*/ 4498709 h 4498709"/>
              <a:gd name="connsiteX10" fmla="*/ 70196 w 8327598"/>
              <a:gd name="connsiteY10" fmla="*/ 4494950 h 4498709"/>
              <a:gd name="connsiteX11" fmla="*/ 0 w 8327598"/>
              <a:gd name="connsiteY11" fmla="*/ 3303025 h 4498709"/>
              <a:gd name="connsiteX12" fmla="*/ 1654024 w 8327598"/>
              <a:gd name="connsiteY12" fmla="*/ 2710597 h 4498709"/>
              <a:gd name="connsiteX13" fmla="*/ 1701648 w 8327598"/>
              <a:gd name="connsiteY13" fmla="*/ 2596906 h 4498709"/>
              <a:gd name="connsiteX14" fmla="*/ 685693 w 8327598"/>
              <a:gd name="connsiteY14" fmla="*/ 1072008 h 4498709"/>
              <a:gd name="connsiteX0" fmla="*/ 685693 w 8327598"/>
              <a:gd name="connsiteY0" fmla="*/ 1072008 h 4498709"/>
              <a:gd name="connsiteX1" fmla="*/ 918737 w 8327598"/>
              <a:gd name="connsiteY1" fmla="*/ 809283 h 4498709"/>
              <a:gd name="connsiteX2" fmla="*/ 2873078 w 8327598"/>
              <a:gd name="connsiteY2" fmla="*/ 1290516 h 4498709"/>
              <a:gd name="connsiteX3" fmla="*/ 4500526 w 8327598"/>
              <a:gd name="connsiteY3" fmla="*/ 19008 h 4498709"/>
              <a:gd name="connsiteX4" fmla="*/ 5105069 w 8327598"/>
              <a:gd name="connsiteY4" fmla="*/ 258813 h 4498709"/>
              <a:gd name="connsiteX5" fmla="*/ 5123025 w 8327598"/>
              <a:gd name="connsiteY5" fmla="*/ 1534518 h 4498709"/>
              <a:gd name="connsiteX6" fmla="*/ 6985205 w 8327598"/>
              <a:gd name="connsiteY6" fmla="*/ 1278256 h 4498709"/>
              <a:gd name="connsiteX7" fmla="*/ 7410473 w 8327598"/>
              <a:gd name="connsiteY7" fmla="*/ 1503154 h 4498709"/>
              <a:gd name="connsiteX8" fmla="*/ 5799132 w 8327598"/>
              <a:gd name="connsiteY8" fmla="*/ 2969631 h 4498709"/>
              <a:gd name="connsiteX9" fmla="*/ 8327598 w 8327598"/>
              <a:gd name="connsiteY9" fmla="*/ 4498709 h 4498709"/>
              <a:gd name="connsiteX10" fmla="*/ 70196 w 8327598"/>
              <a:gd name="connsiteY10" fmla="*/ 4494950 h 4498709"/>
              <a:gd name="connsiteX11" fmla="*/ 0 w 8327598"/>
              <a:gd name="connsiteY11" fmla="*/ 3303025 h 4498709"/>
              <a:gd name="connsiteX12" fmla="*/ 1654024 w 8327598"/>
              <a:gd name="connsiteY12" fmla="*/ 2710597 h 4498709"/>
              <a:gd name="connsiteX13" fmla="*/ 1701648 w 8327598"/>
              <a:gd name="connsiteY13" fmla="*/ 2596906 h 4498709"/>
              <a:gd name="connsiteX14" fmla="*/ 685693 w 8327598"/>
              <a:gd name="connsiteY14" fmla="*/ 1072008 h 4498709"/>
              <a:gd name="connsiteX0" fmla="*/ 685693 w 8327598"/>
              <a:gd name="connsiteY0" fmla="*/ 1067047 h 4493748"/>
              <a:gd name="connsiteX1" fmla="*/ 918737 w 8327598"/>
              <a:gd name="connsiteY1" fmla="*/ 804322 h 4493748"/>
              <a:gd name="connsiteX2" fmla="*/ 2873078 w 8327598"/>
              <a:gd name="connsiteY2" fmla="*/ 1285555 h 4493748"/>
              <a:gd name="connsiteX3" fmla="*/ 4500526 w 8327598"/>
              <a:gd name="connsiteY3" fmla="*/ 14047 h 4493748"/>
              <a:gd name="connsiteX4" fmla="*/ 5105069 w 8327598"/>
              <a:gd name="connsiteY4" fmla="*/ 253852 h 4493748"/>
              <a:gd name="connsiteX5" fmla="*/ 5123025 w 8327598"/>
              <a:gd name="connsiteY5" fmla="*/ 1529557 h 4493748"/>
              <a:gd name="connsiteX6" fmla="*/ 6985205 w 8327598"/>
              <a:gd name="connsiteY6" fmla="*/ 1273295 h 4493748"/>
              <a:gd name="connsiteX7" fmla="*/ 7410473 w 8327598"/>
              <a:gd name="connsiteY7" fmla="*/ 1498193 h 4493748"/>
              <a:gd name="connsiteX8" fmla="*/ 5799132 w 8327598"/>
              <a:gd name="connsiteY8" fmla="*/ 2964670 h 4493748"/>
              <a:gd name="connsiteX9" fmla="*/ 8327598 w 8327598"/>
              <a:gd name="connsiteY9" fmla="*/ 4493748 h 4493748"/>
              <a:gd name="connsiteX10" fmla="*/ 70196 w 8327598"/>
              <a:gd name="connsiteY10" fmla="*/ 4489989 h 4493748"/>
              <a:gd name="connsiteX11" fmla="*/ 0 w 8327598"/>
              <a:gd name="connsiteY11" fmla="*/ 3298064 h 4493748"/>
              <a:gd name="connsiteX12" fmla="*/ 1654024 w 8327598"/>
              <a:gd name="connsiteY12" fmla="*/ 2705636 h 4493748"/>
              <a:gd name="connsiteX13" fmla="*/ 1701648 w 8327598"/>
              <a:gd name="connsiteY13" fmla="*/ 2591945 h 4493748"/>
              <a:gd name="connsiteX14" fmla="*/ 685693 w 8327598"/>
              <a:gd name="connsiteY14" fmla="*/ 1067047 h 4493748"/>
              <a:gd name="connsiteX0" fmla="*/ 685693 w 8327598"/>
              <a:gd name="connsiteY0" fmla="*/ 1067281 h 4493982"/>
              <a:gd name="connsiteX1" fmla="*/ 918737 w 8327598"/>
              <a:gd name="connsiteY1" fmla="*/ 804556 h 4493982"/>
              <a:gd name="connsiteX2" fmla="*/ 2873078 w 8327598"/>
              <a:gd name="connsiteY2" fmla="*/ 1285789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5789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736331 w 8374681"/>
              <a:gd name="connsiteY0" fmla="*/ 1077944 h 4511738"/>
              <a:gd name="connsiteX1" fmla="*/ 965820 w 8374681"/>
              <a:gd name="connsiteY1" fmla="*/ 812554 h 4511738"/>
              <a:gd name="connsiteX2" fmla="*/ 2920161 w 8374681"/>
              <a:gd name="connsiteY2" fmla="*/ 1280457 h 4511738"/>
              <a:gd name="connsiteX3" fmla="*/ 4547609 w 8374681"/>
              <a:gd name="connsiteY3" fmla="*/ 14281 h 4511738"/>
              <a:gd name="connsiteX4" fmla="*/ 5152152 w 8374681"/>
              <a:gd name="connsiteY4" fmla="*/ 254086 h 4511738"/>
              <a:gd name="connsiteX5" fmla="*/ 5170108 w 8374681"/>
              <a:gd name="connsiteY5" fmla="*/ 1529791 h 4511738"/>
              <a:gd name="connsiteX6" fmla="*/ 7032288 w 8374681"/>
              <a:gd name="connsiteY6" fmla="*/ 1273529 h 4511738"/>
              <a:gd name="connsiteX7" fmla="*/ 7457556 w 8374681"/>
              <a:gd name="connsiteY7" fmla="*/ 1498427 h 4511738"/>
              <a:gd name="connsiteX8" fmla="*/ 5846215 w 8374681"/>
              <a:gd name="connsiteY8" fmla="*/ 2964904 h 4511738"/>
              <a:gd name="connsiteX9" fmla="*/ 8374681 w 8374681"/>
              <a:gd name="connsiteY9" fmla="*/ 4493982 h 4511738"/>
              <a:gd name="connsiteX10" fmla="*/ 31218 w 8374681"/>
              <a:gd name="connsiteY10" fmla="*/ 4511738 h 4511738"/>
              <a:gd name="connsiteX11" fmla="*/ 47083 w 8374681"/>
              <a:gd name="connsiteY11" fmla="*/ 3298298 h 4511738"/>
              <a:gd name="connsiteX12" fmla="*/ 1701107 w 8374681"/>
              <a:gd name="connsiteY12" fmla="*/ 2705870 h 4511738"/>
              <a:gd name="connsiteX13" fmla="*/ 1748731 w 8374681"/>
              <a:gd name="connsiteY13" fmla="*/ 2592179 h 4511738"/>
              <a:gd name="connsiteX14" fmla="*/ 736331 w 8374681"/>
              <a:gd name="connsiteY14" fmla="*/ 1077944 h 4511738"/>
              <a:gd name="connsiteX0" fmla="*/ 736331 w 8374681"/>
              <a:gd name="connsiteY0" fmla="*/ 1077944 h 4515497"/>
              <a:gd name="connsiteX1" fmla="*/ 965820 w 8374681"/>
              <a:gd name="connsiteY1" fmla="*/ 812554 h 4515497"/>
              <a:gd name="connsiteX2" fmla="*/ 2920161 w 8374681"/>
              <a:gd name="connsiteY2" fmla="*/ 1280457 h 4515497"/>
              <a:gd name="connsiteX3" fmla="*/ 4547609 w 8374681"/>
              <a:gd name="connsiteY3" fmla="*/ 14281 h 4515497"/>
              <a:gd name="connsiteX4" fmla="*/ 5152152 w 8374681"/>
              <a:gd name="connsiteY4" fmla="*/ 254086 h 4515497"/>
              <a:gd name="connsiteX5" fmla="*/ 5170108 w 8374681"/>
              <a:gd name="connsiteY5" fmla="*/ 1529791 h 4515497"/>
              <a:gd name="connsiteX6" fmla="*/ 7032288 w 8374681"/>
              <a:gd name="connsiteY6" fmla="*/ 1273529 h 4515497"/>
              <a:gd name="connsiteX7" fmla="*/ 7457556 w 8374681"/>
              <a:gd name="connsiteY7" fmla="*/ 1498427 h 4515497"/>
              <a:gd name="connsiteX8" fmla="*/ 5846215 w 8374681"/>
              <a:gd name="connsiteY8" fmla="*/ 2964904 h 4515497"/>
              <a:gd name="connsiteX9" fmla="*/ 8374681 w 8374681"/>
              <a:gd name="connsiteY9" fmla="*/ 4515497 h 4515497"/>
              <a:gd name="connsiteX10" fmla="*/ 31218 w 8374681"/>
              <a:gd name="connsiteY10" fmla="*/ 4511738 h 4515497"/>
              <a:gd name="connsiteX11" fmla="*/ 47083 w 8374681"/>
              <a:gd name="connsiteY11" fmla="*/ 3298298 h 4515497"/>
              <a:gd name="connsiteX12" fmla="*/ 1701107 w 8374681"/>
              <a:gd name="connsiteY12" fmla="*/ 2705870 h 4515497"/>
              <a:gd name="connsiteX13" fmla="*/ 1748731 w 8374681"/>
              <a:gd name="connsiteY13" fmla="*/ 2592179 h 4515497"/>
              <a:gd name="connsiteX14" fmla="*/ 736331 w 8374681"/>
              <a:gd name="connsiteY14" fmla="*/ 1077944 h 4515497"/>
              <a:gd name="connsiteX0" fmla="*/ 738391 w 8376741"/>
              <a:gd name="connsiteY0" fmla="*/ 1077944 h 4515497"/>
              <a:gd name="connsiteX1" fmla="*/ 967880 w 8376741"/>
              <a:gd name="connsiteY1" fmla="*/ 812554 h 4515497"/>
              <a:gd name="connsiteX2" fmla="*/ 2922221 w 8376741"/>
              <a:gd name="connsiteY2" fmla="*/ 1280457 h 4515497"/>
              <a:gd name="connsiteX3" fmla="*/ 4549669 w 8376741"/>
              <a:gd name="connsiteY3" fmla="*/ 14281 h 4515497"/>
              <a:gd name="connsiteX4" fmla="*/ 5154212 w 8376741"/>
              <a:gd name="connsiteY4" fmla="*/ 254086 h 4515497"/>
              <a:gd name="connsiteX5" fmla="*/ 5172168 w 8376741"/>
              <a:gd name="connsiteY5" fmla="*/ 1529791 h 4515497"/>
              <a:gd name="connsiteX6" fmla="*/ 7034348 w 8376741"/>
              <a:gd name="connsiteY6" fmla="*/ 1273529 h 4515497"/>
              <a:gd name="connsiteX7" fmla="*/ 7459616 w 8376741"/>
              <a:gd name="connsiteY7" fmla="*/ 1498427 h 4515497"/>
              <a:gd name="connsiteX8" fmla="*/ 5848275 w 8376741"/>
              <a:gd name="connsiteY8" fmla="*/ 2964904 h 4515497"/>
              <a:gd name="connsiteX9" fmla="*/ 8376741 w 8376741"/>
              <a:gd name="connsiteY9" fmla="*/ 4515497 h 4515497"/>
              <a:gd name="connsiteX10" fmla="*/ 33278 w 8376741"/>
              <a:gd name="connsiteY10" fmla="*/ 4511738 h 4515497"/>
              <a:gd name="connsiteX11" fmla="*/ 38353 w 8376741"/>
              <a:gd name="connsiteY11" fmla="*/ 3298298 h 4515497"/>
              <a:gd name="connsiteX12" fmla="*/ 1703167 w 8376741"/>
              <a:gd name="connsiteY12" fmla="*/ 2705870 h 4515497"/>
              <a:gd name="connsiteX13" fmla="*/ 1750791 w 8376741"/>
              <a:gd name="connsiteY13" fmla="*/ 2592179 h 4515497"/>
              <a:gd name="connsiteX14" fmla="*/ 738391 w 8376741"/>
              <a:gd name="connsiteY14" fmla="*/ 1077944 h 4515497"/>
              <a:gd name="connsiteX0" fmla="*/ 705112 w 8343462"/>
              <a:gd name="connsiteY0" fmla="*/ 1077944 h 4515497"/>
              <a:gd name="connsiteX1" fmla="*/ 934601 w 8343462"/>
              <a:gd name="connsiteY1" fmla="*/ 812554 h 4515497"/>
              <a:gd name="connsiteX2" fmla="*/ 2888942 w 8343462"/>
              <a:gd name="connsiteY2" fmla="*/ 1280457 h 4515497"/>
              <a:gd name="connsiteX3" fmla="*/ 4516390 w 8343462"/>
              <a:gd name="connsiteY3" fmla="*/ 14281 h 4515497"/>
              <a:gd name="connsiteX4" fmla="*/ 5120933 w 8343462"/>
              <a:gd name="connsiteY4" fmla="*/ 254086 h 4515497"/>
              <a:gd name="connsiteX5" fmla="*/ 5138889 w 8343462"/>
              <a:gd name="connsiteY5" fmla="*/ 1529791 h 4515497"/>
              <a:gd name="connsiteX6" fmla="*/ 7001069 w 8343462"/>
              <a:gd name="connsiteY6" fmla="*/ 1273529 h 4515497"/>
              <a:gd name="connsiteX7" fmla="*/ 7426337 w 8343462"/>
              <a:gd name="connsiteY7" fmla="*/ 1498427 h 4515497"/>
              <a:gd name="connsiteX8" fmla="*/ 5814996 w 8343462"/>
              <a:gd name="connsiteY8" fmla="*/ 2964904 h 4515497"/>
              <a:gd name="connsiteX9" fmla="*/ 8343462 w 8343462"/>
              <a:gd name="connsiteY9" fmla="*/ 4515497 h 4515497"/>
              <a:gd name="connsiteX10" fmla="*/ -1 w 8343462"/>
              <a:gd name="connsiteY10" fmla="*/ 4511738 h 4515497"/>
              <a:gd name="connsiteX11" fmla="*/ 5074 w 8343462"/>
              <a:gd name="connsiteY11" fmla="*/ 3298298 h 4515497"/>
              <a:gd name="connsiteX12" fmla="*/ 1669888 w 8343462"/>
              <a:gd name="connsiteY12" fmla="*/ 2705870 h 4515497"/>
              <a:gd name="connsiteX13" fmla="*/ 1717512 w 8343462"/>
              <a:gd name="connsiteY13" fmla="*/ 2592179 h 4515497"/>
              <a:gd name="connsiteX14" fmla="*/ 705112 w 8343462"/>
              <a:gd name="connsiteY14" fmla="*/ 1077944 h 4515497"/>
              <a:gd name="connsiteX0" fmla="*/ 707023 w 8345373"/>
              <a:gd name="connsiteY0" fmla="*/ 1077944 h 4515497"/>
              <a:gd name="connsiteX1" fmla="*/ 936512 w 8345373"/>
              <a:gd name="connsiteY1" fmla="*/ 812554 h 4515497"/>
              <a:gd name="connsiteX2" fmla="*/ 2890853 w 8345373"/>
              <a:gd name="connsiteY2" fmla="*/ 1280457 h 4515497"/>
              <a:gd name="connsiteX3" fmla="*/ 4518301 w 8345373"/>
              <a:gd name="connsiteY3" fmla="*/ 14281 h 4515497"/>
              <a:gd name="connsiteX4" fmla="*/ 5122844 w 8345373"/>
              <a:gd name="connsiteY4" fmla="*/ 254086 h 4515497"/>
              <a:gd name="connsiteX5" fmla="*/ 5140800 w 8345373"/>
              <a:gd name="connsiteY5" fmla="*/ 1529791 h 4515497"/>
              <a:gd name="connsiteX6" fmla="*/ 7002980 w 8345373"/>
              <a:gd name="connsiteY6" fmla="*/ 1273529 h 4515497"/>
              <a:gd name="connsiteX7" fmla="*/ 7428248 w 8345373"/>
              <a:gd name="connsiteY7" fmla="*/ 1498427 h 4515497"/>
              <a:gd name="connsiteX8" fmla="*/ 5816907 w 8345373"/>
              <a:gd name="connsiteY8" fmla="*/ 2964904 h 4515497"/>
              <a:gd name="connsiteX9" fmla="*/ 8345373 w 8345373"/>
              <a:gd name="connsiteY9" fmla="*/ 4515497 h 4515497"/>
              <a:gd name="connsiteX10" fmla="*/ 1910 w 8345373"/>
              <a:gd name="connsiteY10" fmla="*/ 4511738 h 4515497"/>
              <a:gd name="connsiteX11" fmla="*/ 6985 w 8345373"/>
              <a:gd name="connsiteY11" fmla="*/ 3298298 h 4515497"/>
              <a:gd name="connsiteX12" fmla="*/ 1671799 w 8345373"/>
              <a:gd name="connsiteY12" fmla="*/ 2705870 h 4515497"/>
              <a:gd name="connsiteX13" fmla="*/ 1719423 w 8345373"/>
              <a:gd name="connsiteY13" fmla="*/ 2592179 h 4515497"/>
              <a:gd name="connsiteX14" fmla="*/ 707023 w 8345373"/>
              <a:gd name="connsiteY14" fmla="*/ 1077944 h 4515497"/>
              <a:gd name="connsiteX0" fmla="*/ 705112 w 8343462"/>
              <a:gd name="connsiteY0" fmla="*/ 1077944 h 4515497"/>
              <a:gd name="connsiteX1" fmla="*/ 934601 w 8343462"/>
              <a:gd name="connsiteY1" fmla="*/ 812554 h 4515497"/>
              <a:gd name="connsiteX2" fmla="*/ 2888942 w 8343462"/>
              <a:gd name="connsiteY2" fmla="*/ 1280457 h 4515497"/>
              <a:gd name="connsiteX3" fmla="*/ 4516390 w 8343462"/>
              <a:gd name="connsiteY3" fmla="*/ 14281 h 4515497"/>
              <a:gd name="connsiteX4" fmla="*/ 5120933 w 8343462"/>
              <a:gd name="connsiteY4" fmla="*/ 254086 h 4515497"/>
              <a:gd name="connsiteX5" fmla="*/ 5138889 w 8343462"/>
              <a:gd name="connsiteY5" fmla="*/ 1529791 h 4515497"/>
              <a:gd name="connsiteX6" fmla="*/ 7001069 w 8343462"/>
              <a:gd name="connsiteY6" fmla="*/ 1273529 h 4515497"/>
              <a:gd name="connsiteX7" fmla="*/ 7426337 w 8343462"/>
              <a:gd name="connsiteY7" fmla="*/ 1498427 h 4515497"/>
              <a:gd name="connsiteX8" fmla="*/ 5814996 w 8343462"/>
              <a:gd name="connsiteY8" fmla="*/ 2964904 h 4515497"/>
              <a:gd name="connsiteX9" fmla="*/ 8343462 w 8343462"/>
              <a:gd name="connsiteY9" fmla="*/ 4515497 h 4515497"/>
              <a:gd name="connsiteX10" fmla="*/ -1 w 8343462"/>
              <a:gd name="connsiteY10" fmla="*/ 4511738 h 4515497"/>
              <a:gd name="connsiteX11" fmla="*/ 5074 w 8343462"/>
              <a:gd name="connsiteY11" fmla="*/ 3298298 h 4515497"/>
              <a:gd name="connsiteX12" fmla="*/ 1669888 w 8343462"/>
              <a:gd name="connsiteY12" fmla="*/ 2705870 h 4515497"/>
              <a:gd name="connsiteX13" fmla="*/ 1717512 w 8343462"/>
              <a:gd name="connsiteY13" fmla="*/ 2592179 h 4515497"/>
              <a:gd name="connsiteX14" fmla="*/ 705112 w 8343462"/>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3463" h="4515497">
                <a:moveTo>
                  <a:pt x="705113" y="1077944"/>
                </a:moveTo>
                <a:cubicBezTo>
                  <a:pt x="717439" y="1050569"/>
                  <a:pt x="806950" y="879165"/>
                  <a:pt x="934602" y="812554"/>
                </a:cubicBezTo>
                <a:cubicBezTo>
                  <a:pt x="1047730" y="740180"/>
                  <a:pt x="2123347" y="549982"/>
                  <a:pt x="2888943" y="1280457"/>
                </a:cubicBezTo>
                <a:cubicBezTo>
                  <a:pt x="3475262" y="301382"/>
                  <a:pt x="4093683" y="111539"/>
                  <a:pt x="4516391" y="14281"/>
                </a:cubicBezTo>
                <a:cubicBezTo>
                  <a:pt x="4817092" y="-35355"/>
                  <a:pt x="4950042" y="44349"/>
                  <a:pt x="5120934" y="254086"/>
                </a:cubicBezTo>
                <a:cubicBezTo>
                  <a:pt x="5455682" y="664925"/>
                  <a:pt x="5197789" y="1369917"/>
                  <a:pt x="5138890" y="1529791"/>
                </a:cubicBezTo>
                <a:cubicBezTo>
                  <a:pt x="5496675" y="1234945"/>
                  <a:pt x="6283928" y="1051267"/>
                  <a:pt x="7001070" y="1273529"/>
                </a:cubicBezTo>
                <a:cubicBezTo>
                  <a:pt x="7316551" y="1351833"/>
                  <a:pt x="7334323" y="1396923"/>
                  <a:pt x="7426338" y="1498427"/>
                </a:cubicBezTo>
                <a:cubicBezTo>
                  <a:pt x="7579674" y="1790196"/>
                  <a:pt x="7230324" y="2734371"/>
                  <a:pt x="5814997" y="2964904"/>
                </a:cubicBezTo>
                <a:cubicBezTo>
                  <a:pt x="5937798" y="2996160"/>
                  <a:pt x="7605015" y="3337505"/>
                  <a:pt x="8343463" y="4515497"/>
                </a:cubicBezTo>
                <a:lnTo>
                  <a:pt x="0" y="4511738"/>
                </a:lnTo>
                <a:cubicBezTo>
                  <a:pt x="913" y="3894897"/>
                  <a:pt x="22623" y="3393885"/>
                  <a:pt x="5075" y="3298298"/>
                </a:cubicBezTo>
                <a:cubicBezTo>
                  <a:pt x="334919" y="3008442"/>
                  <a:pt x="1313178" y="2783479"/>
                  <a:pt x="1669889" y="2705870"/>
                </a:cubicBezTo>
                <a:cubicBezTo>
                  <a:pt x="1729648" y="2670461"/>
                  <a:pt x="1737006" y="2622347"/>
                  <a:pt x="1714181" y="2597175"/>
                </a:cubicBezTo>
                <a:cubicBezTo>
                  <a:pt x="992119" y="2200486"/>
                  <a:pt x="525495" y="1644128"/>
                  <a:pt x="705113" y="1077944"/>
                </a:cubicBez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C3A0A335-C43C-17AD-6D6A-67D2DC35041D}"/>
              </a:ext>
            </a:extLst>
          </p:cNvPr>
          <p:cNvSpPr>
            <a:spLocks noGrp="1"/>
          </p:cNvSpPr>
          <p:nvPr>
            <p:ph type="title"/>
          </p:nvPr>
        </p:nvSpPr>
        <p:spPr/>
        <p:txBody>
          <a:bodyPr/>
          <a:lstStyle>
            <a:lvl1pPr>
              <a:defRPr sz="3000"/>
            </a:lvl1pPr>
          </a:lstStyle>
          <a:p>
            <a:r>
              <a:rPr lang="en-US"/>
              <a:t>Click to edit Master title style</a:t>
            </a:r>
            <a:endParaRPr lang="en-GB"/>
          </a:p>
        </p:txBody>
      </p:sp>
    </p:spTree>
    <p:extLst>
      <p:ext uri="{BB962C8B-B14F-4D97-AF65-F5344CB8AC3E}">
        <p14:creationId xmlns:p14="http://schemas.microsoft.com/office/powerpoint/2010/main" val="1191265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ix Text Boxes">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CA20F47A-2DF0-DB15-2D70-9BC39D8A2D5D}"/>
              </a:ext>
            </a:extLst>
          </p:cNvPr>
          <p:cNvSpPr>
            <a:spLocks noGrp="1"/>
          </p:cNvSpPr>
          <p:nvPr>
            <p:ph type="body" sz="quarter" idx="19"/>
          </p:nvPr>
        </p:nvSpPr>
        <p:spPr>
          <a:xfrm>
            <a:off x="6150063"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4" name="Text Placeholder 8">
            <a:extLst>
              <a:ext uri="{FF2B5EF4-FFF2-40B4-BE49-F238E27FC236}">
                <a16:creationId xmlns:a16="http://schemas.microsoft.com/office/drawing/2014/main" id="{04D12D13-94EF-DA5B-DFAB-4C02B7B40832}"/>
              </a:ext>
            </a:extLst>
          </p:cNvPr>
          <p:cNvSpPr>
            <a:spLocks noGrp="1"/>
          </p:cNvSpPr>
          <p:nvPr>
            <p:ph type="body" sz="quarter" idx="13"/>
          </p:nvPr>
        </p:nvSpPr>
        <p:spPr>
          <a:xfrm>
            <a:off x="568800"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20" name="Text Placeholder 8">
            <a:extLst>
              <a:ext uri="{FF2B5EF4-FFF2-40B4-BE49-F238E27FC236}">
                <a16:creationId xmlns:a16="http://schemas.microsoft.com/office/drawing/2014/main" id="{231F68CF-1EE1-E7B3-7809-9ADD007D8C6A}"/>
              </a:ext>
            </a:extLst>
          </p:cNvPr>
          <p:cNvSpPr>
            <a:spLocks noGrp="1"/>
          </p:cNvSpPr>
          <p:nvPr>
            <p:ph type="body" sz="quarter" idx="18"/>
          </p:nvPr>
        </p:nvSpPr>
        <p:spPr>
          <a:xfrm>
            <a:off x="3359431"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3" name="Text Placeholder 8">
            <a:extLst>
              <a:ext uri="{FF2B5EF4-FFF2-40B4-BE49-F238E27FC236}">
                <a16:creationId xmlns:a16="http://schemas.microsoft.com/office/drawing/2014/main" id="{4374F6B9-E659-84EF-827B-DEB68ED614CF}"/>
              </a:ext>
            </a:extLst>
          </p:cNvPr>
          <p:cNvSpPr>
            <a:spLocks noGrp="1"/>
          </p:cNvSpPr>
          <p:nvPr>
            <p:ph type="body" sz="quarter" idx="20"/>
          </p:nvPr>
        </p:nvSpPr>
        <p:spPr>
          <a:xfrm>
            <a:off x="568800"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id="{E1812C22-F84E-6A95-C255-5C691C21C5ED}"/>
              </a:ext>
            </a:extLst>
          </p:cNvPr>
          <p:cNvSpPr>
            <a:spLocks noGrp="1"/>
          </p:cNvSpPr>
          <p:nvPr>
            <p:ph type="body" sz="quarter" idx="21"/>
          </p:nvPr>
        </p:nvSpPr>
        <p:spPr>
          <a:xfrm>
            <a:off x="3359431"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A022453C-7F1F-6D92-B7C3-928F0B8D3482}"/>
              </a:ext>
            </a:extLst>
          </p:cNvPr>
          <p:cNvSpPr>
            <a:spLocks noGrp="1"/>
          </p:cNvSpPr>
          <p:nvPr>
            <p:ph type="body" sz="quarter" idx="22"/>
          </p:nvPr>
        </p:nvSpPr>
        <p:spPr>
          <a:xfrm>
            <a:off x="6150063"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7D4D9741-785B-24D7-7112-A24F5EDD6A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81ECD01B-FDFA-9CFC-3D1D-AC93B6746F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524716953"/>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CE1-9C76-6918-2609-4981FD6851F3}"/>
              </a:ext>
            </a:extLst>
          </p:cNvPr>
          <p:cNvSpPr>
            <a:spLocks noGrp="1"/>
          </p:cNvSpPr>
          <p:nvPr>
            <p:ph type="title" hasCustomPrompt="1"/>
          </p:nvPr>
        </p:nvSpPr>
        <p:spPr>
          <a:xfrm>
            <a:off x="568799" y="469900"/>
            <a:ext cx="8135463" cy="1008000"/>
          </a:xfrm>
        </p:spPr>
        <p:txBody>
          <a:bodyPr anchor="t"/>
          <a:lstStyle>
            <a:lvl1pPr>
              <a:defRPr sz="3000"/>
            </a:lvl1pPr>
          </a:lstStyle>
          <a:p>
            <a:r>
              <a:rPr lang="en-GB" dirty="0"/>
              <a:t>Section title in 30pt font size up to two lines</a:t>
            </a:r>
          </a:p>
        </p:txBody>
      </p:sp>
      <p:sp>
        <p:nvSpPr>
          <p:cNvPr id="4" name="Date Placeholder 3">
            <a:extLst>
              <a:ext uri="{FF2B5EF4-FFF2-40B4-BE49-F238E27FC236}">
                <a16:creationId xmlns:a16="http://schemas.microsoft.com/office/drawing/2014/main" id="{C83E5655-E95E-01CD-3420-DD3FE52C8FD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56D118-2ACC-3D81-2E8D-DD0FB28AD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F245B-ECD5-5226-88E8-9E3ED99206C2}"/>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3" name="Picture 2" descr="A blue and yellow logo&#10;&#10;Description automatically generated">
            <a:extLst>
              <a:ext uri="{FF2B5EF4-FFF2-40B4-BE49-F238E27FC236}">
                <a16:creationId xmlns:a16="http://schemas.microsoft.com/office/drawing/2014/main" id="{29692180-19D3-CBCE-02AE-EA5A8608DE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7376940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CE1-9C76-6918-2609-4981FD6851F3}"/>
              </a:ext>
            </a:extLst>
          </p:cNvPr>
          <p:cNvSpPr>
            <a:spLocks noGrp="1"/>
          </p:cNvSpPr>
          <p:nvPr>
            <p:ph type="title" hasCustomPrompt="1"/>
          </p:nvPr>
        </p:nvSpPr>
        <p:spPr>
          <a:xfrm>
            <a:off x="568799" y="469900"/>
            <a:ext cx="8135463" cy="1008000"/>
          </a:xfrm>
        </p:spPr>
        <p:txBody>
          <a:bodyPr anchor="t"/>
          <a:lstStyle>
            <a:lvl1pPr>
              <a:defRPr sz="3000"/>
            </a:lvl1pPr>
          </a:lstStyle>
          <a:p>
            <a:r>
              <a:rPr lang="en-GB" dirty="0"/>
              <a:t>Section title in 30pt font size up to two lines</a:t>
            </a:r>
          </a:p>
        </p:txBody>
      </p:sp>
      <p:sp>
        <p:nvSpPr>
          <p:cNvPr id="4" name="Date Placeholder 3">
            <a:extLst>
              <a:ext uri="{FF2B5EF4-FFF2-40B4-BE49-F238E27FC236}">
                <a16:creationId xmlns:a16="http://schemas.microsoft.com/office/drawing/2014/main" id="{C83E5655-E95E-01CD-3420-DD3FE52C8FD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56D118-2ACC-3D81-2E8D-DD0FB28AD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F245B-ECD5-5226-88E8-9E3ED99206C2}"/>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3" name="Picture 2">
            <a:extLst>
              <a:ext uri="{FF2B5EF4-FFF2-40B4-BE49-F238E27FC236}">
                <a16:creationId xmlns:a16="http://schemas.microsoft.com/office/drawing/2014/main" id="{1C958444-E3DB-395B-6CB5-10856EE3DA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2C8D479C-8D3D-4951-67EB-95990AE573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2647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and Ima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7F8B179-4696-2995-5C3A-9CDD474D1F1B}"/>
              </a:ext>
            </a:extLst>
          </p:cNvPr>
          <p:cNvSpPr>
            <a:spLocks noGrp="1"/>
          </p:cNvSpPr>
          <p:nvPr>
            <p:ph type="pic" sz="quarter" idx="10"/>
          </p:nvPr>
        </p:nvSpPr>
        <p:spPr>
          <a:xfrm>
            <a:off x="-14899" y="-11117"/>
            <a:ext cx="9158889" cy="4330382"/>
          </a:xfrm>
          <a:custGeom>
            <a:avLst/>
            <a:gdLst>
              <a:gd name="connsiteX0" fmla="*/ 13 w 12192000"/>
              <a:gd name="connsiteY0" fmla="*/ 1420117 h 3717925"/>
              <a:gd name="connsiteX1" fmla="*/ 6096000 w 12192000"/>
              <a:gd name="connsiteY1" fmla="*/ 0 h 3717925"/>
              <a:gd name="connsiteX2" fmla="*/ 12191987 w 12192000"/>
              <a:gd name="connsiteY2" fmla="*/ 1420117 h 3717925"/>
              <a:gd name="connsiteX3" fmla="*/ 9863527 w 12192000"/>
              <a:gd name="connsiteY3" fmla="*/ 3717916 h 3717925"/>
              <a:gd name="connsiteX4" fmla="*/ 2328473 w 12192000"/>
              <a:gd name="connsiteY4" fmla="*/ 3717916 h 3717925"/>
              <a:gd name="connsiteX5" fmla="*/ 13 w 12192000"/>
              <a:gd name="connsiteY5" fmla="*/ 1420117 h 3717925"/>
              <a:gd name="connsiteX0" fmla="*/ 0 w 12152217"/>
              <a:gd name="connsiteY0" fmla="*/ 1420117 h 3717916"/>
              <a:gd name="connsiteX1" fmla="*/ 6095987 w 12152217"/>
              <a:gd name="connsiteY1" fmla="*/ 0 h 3717916"/>
              <a:gd name="connsiteX2" fmla="*/ 12152217 w 12152217"/>
              <a:gd name="connsiteY2" fmla="*/ 8760 h 3717916"/>
              <a:gd name="connsiteX3" fmla="*/ 9863514 w 12152217"/>
              <a:gd name="connsiteY3" fmla="*/ 3717916 h 3717916"/>
              <a:gd name="connsiteX4" fmla="*/ 2328460 w 12152217"/>
              <a:gd name="connsiteY4" fmla="*/ 3717916 h 3717916"/>
              <a:gd name="connsiteX5" fmla="*/ 0 w 12152217"/>
              <a:gd name="connsiteY5" fmla="*/ 1420117 h 3717916"/>
              <a:gd name="connsiteX0" fmla="*/ 0 w 12172096"/>
              <a:gd name="connsiteY0" fmla="*/ 0 h 3729034"/>
              <a:gd name="connsiteX1" fmla="*/ 6115866 w 12172096"/>
              <a:gd name="connsiteY1" fmla="*/ 11118 h 3729034"/>
              <a:gd name="connsiteX2" fmla="*/ 12172096 w 12172096"/>
              <a:gd name="connsiteY2" fmla="*/ 19878 h 3729034"/>
              <a:gd name="connsiteX3" fmla="*/ 9883393 w 12172096"/>
              <a:gd name="connsiteY3" fmla="*/ 3729034 h 3729034"/>
              <a:gd name="connsiteX4" fmla="*/ 2348339 w 12172096"/>
              <a:gd name="connsiteY4" fmla="*/ 3729034 h 3729034"/>
              <a:gd name="connsiteX5" fmla="*/ 0 w 12172096"/>
              <a:gd name="connsiteY5" fmla="*/ 0 h 3729034"/>
              <a:gd name="connsiteX0" fmla="*/ 0 w 12172096"/>
              <a:gd name="connsiteY0" fmla="*/ 0 h 3729034"/>
              <a:gd name="connsiteX1" fmla="*/ 12172096 w 12172096"/>
              <a:gd name="connsiteY1" fmla="*/ 19878 h 3729034"/>
              <a:gd name="connsiteX2" fmla="*/ 9883393 w 12172096"/>
              <a:gd name="connsiteY2" fmla="*/ 3729034 h 3729034"/>
              <a:gd name="connsiteX3" fmla="*/ 2348339 w 12172096"/>
              <a:gd name="connsiteY3" fmla="*/ 3729034 h 3729034"/>
              <a:gd name="connsiteX4" fmla="*/ 0 w 12172096"/>
              <a:gd name="connsiteY4" fmla="*/ 0 h 3729034"/>
              <a:gd name="connsiteX0" fmla="*/ 0 w 12172096"/>
              <a:gd name="connsiteY0" fmla="*/ 0 h 3729034"/>
              <a:gd name="connsiteX1" fmla="*/ 12172096 w 12172096"/>
              <a:gd name="connsiteY1" fmla="*/ 19878 h 3729034"/>
              <a:gd name="connsiteX2" fmla="*/ 9883393 w 12172096"/>
              <a:gd name="connsiteY2" fmla="*/ 3729034 h 3729034"/>
              <a:gd name="connsiteX3" fmla="*/ 2704 w 12172096"/>
              <a:gd name="connsiteY3" fmla="*/ 3470616 h 3729034"/>
              <a:gd name="connsiteX4" fmla="*/ 0 w 12172096"/>
              <a:gd name="connsiteY4" fmla="*/ 0 h 3729034"/>
              <a:gd name="connsiteX0" fmla="*/ 0 w 12209149"/>
              <a:gd name="connsiteY0" fmla="*/ 0 h 3788669"/>
              <a:gd name="connsiteX1" fmla="*/ 12172096 w 12209149"/>
              <a:gd name="connsiteY1" fmla="*/ 19878 h 3788669"/>
              <a:gd name="connsiteX2" fmla="*/ 12209149 w 12209149"/>
              <a:gd name="connsiteY2" fmla="*/ 3788669 h 3788669"/>
              <a:gd name="connsiteX3" fmla="*/ 2704 w 12209149"/>
              <a:gd name="connsiteY3" fmla="*/ 3470616 h 3788669"/>
              <a:gd name="connsiteX4" fmla="*/ 0 w 12209149"/>
              <a:gd name="connsiteY4" fmla="*/ 0 h 3788669"/>
              <a:gd name="connsiteX0" fmla="*/ 0 w 12211852"/>
              <a:gd name="connsiteY0" fmla="*/ 0 h 3788669"/>
              <a:gd name="connsiteX1" fmla="*/ 12211852 w 12211852"/>
              <a:gd name="connsiteY1" fmla="*/ 19878 h 3788669"/>
              <a:gd name="connsiteX2" fmla="*/ 12209149 w 12211852"/>
              <a:gd name="connsiteY2" fmla="*/ 3788669 h 3788669"/>
              <a:gd name="connsiteX3" fmla="*/ 2704 w 12211852"/>
              <a:gd name="connsiteY3" fmla="*/ 3470616 h 3788669"/>
              <a:gd name="connsiteX4" fmla="*/ 0 w 12211852"/>
              <a:gd name="connsiteY4" fmla="*/ 0 h 3788669"/>
              <a:gd name="connsiteX0" fmla="*/ 0 w 12211852"/>
              <a:gd name="connsiteY0" fmla="*/ 0 h 3788669"/>
              <a:gd name="connsiteX1" fmla="*/ 12211852 w 12211852"/>
              <a:gd name="connsiteY1" fmla="*/ 0 h 3788669"/>
              <a:gd name="connsiteX2" fmla="*/ 12209149 w 12211852"/>
              <a:gd name="connsiteY2" fmla="*/ 3788669 h 3788669"/>
              <a:gd name="connsiteX3" fmla="*/ 2704 w 12211852"/>
              <a:gd name="connsiteY3" fmla="*/ 3470616 h 3788669"/>
              <a:gd name="connsiteX4" fmla="*/ 0 w 12211852"/>
              <a:gd name="connsiteY4" fmla="*/ 0 h 3788669"/>
              <a:gd name="connsiteX0" fmla="*/ 0 w 12211852"/>
              <a:gd name="connsiteY0" fmla="*/ 0 h 4491148"/>
              <a:gd name="connsiteX1" fmla="*/ 12211852 w 12211852"/>
              <a:gd name="connsiteY1" fmla="*/ 0 h 4491148"/>
              <a:gd name="connsiteX2" fmla="*/ 12209149 w 12211852"/>
              <a:gd name="connsiteY2" fmla="*/ 3788669 h 4491148"/>
              <a:gd name="connsiteX3" fmla="*/ 2704 w 12211852"/>
              <a:gd name="connsiteY3" fmla="*/ 3470616 h 4491148"/>
              <a:gd name="connsiteX4" fmla="*/ 0 w 12211852"/>
              <a:gd name="connsiteY4" fmla="*/ 0 h 4491148"/>
              <a:gd name="connsiteX0" fmla="*/ 0 w 12211852"/>
              <a:gd name="connsiteY0" fmla="*/ 0 h 4566202"/>
              <a:gd name="connsiteX1" fmla="*/ 12211852 w 12211852"/>
              <a:gd name="connsiteY1" fmla="*/ 0 h 4566202"/>
              <a:gd name="connsiteX2" fmla="*/ 12209149 w 12211852"/>
              <a:gd name="connsiteY2" fmla="*/ 3788669 h 4566202"/>
              <a:gd name="connsiteX3" fmla="*/ 2704 w 12211852"/>
              <a:gd name="connsiteY3" fmla="*/ 3470616 h 4566202"/>
              <a:gd name="connsiteX4" fmla="*/ 0 w 12211852"/>
              <a:gd name="connsiteY4" fmla="*/ 0 h 4566202"/>
              <a:gd name="connsiteX0" fmla="*/ 0 w 12211852"/>
              <a:gd name="connsiteY0" fmla="*/ 0 h 4434858"/>
              <a:gd name="connsiteX1" fmla="*/ 12211852 w 12211852"/>
              <a:gd name="connsiteY1" fmla="*/ 0 h 4434858"/>
              <a:gd name="connsiteX2" fmla="*/ 12209149 w 12211852"/>
              <a:gd name="connsiteY2" fmla="*/ 3788669 h 4434858"/>
              <a:gd name="connsiteX3" fmla="*/ 2704 w 12211852"/>
              <a:gd name="connsiteY3" fmla="*/ 2878945 h 4434858"/>
              <a:gd name="connsiteX4" fmla="*/ 0 w 12211852"/>
              <a:gd name="connsiteY4" fmla="*/ 0 h 4434858"/>
              <a:gd name="connsiteX0" fmla="*/ 0 w 12211852"/>
              <a:gd name="connsiteY0" fmla="*/ 0 h 4394392"/>
              <a:gd name="connsiteX1" fmla="*/ 12211852 w 12211852"/>
              <a:gd name="connsiteY1" fmla="*/ 0 h 4394392"/>
              <a:gd name="connsiteX2" fmla="*/ 12209149 w 12211852"/>
              <a:gd name="connsiteY2" fmla="*/ 3788669 h 4394392"/>
              <a:gd name="connsiteX3" fmla="*/ 2704 w 12211852"/>
              <a:gd name="connsiteY3" fmla="*/ 2878945 h 4394392"/>
              <a:gd name="connsiteX4" fmla="*/ 0 w 12211852"/>
              <a:gd name="connsiteY4" fmla="*/ 0 h 4394392"/>
              <a:gd name="connsiteX0" fmla="*/ 0 w 12211852"/>
              <a:gd name="connsiteY0" fmla="*/ 0 h 4330382"/>
              <a:gd name="connsiteX1" fmla="*/ 12211852 w 12211852"/>
              <a:gd name="connsiteY1" fmla="*/ 0 h 4330382"/>
              <a:gd name="connsiteX2" fmla="*/ 12209149 w 12211852"/>
              <a:gd name="connsiteY2" fmla="*/ 3788669 h 4330382"/>
              <a:gd name="connsiteX3" fmla="*/ 2704 w 12211852"/>
              <a:gd name="connsiteY3" fmla="*/ 2878945 h 4330382"/>
              <a:gd name="connsiteX4" fmla="*/ 0 w 12211852"/>
              <a:gd name="connsiteY4" fmla="*/ 0 h 4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52" h="4330382">
                <a:moveTo>
                  <a:pt x="0" y="0"/>
                </a:moveTo>
                <a:lnTo>
                  <a:pt x="12211852" y="0"/>
                </a:lnTo>
                <a:lnTo>
                  <a:pt x="12209149" y="3788669"/>
                </a:lnTo>
                <a:cubicBezTo>
                  <a:pt x="7941552" y="5340966"/>
                  <a:pt x="902068" y="3084588"/>
                  <a:pt x="2704" y="2878945"/>
                </a:cubicBezTo>
                <a:cubicBezTo>
                  <a:pt x="1803" y="1722073"/>
                  <a:pt x="901" y="1156872"/>
                  <a:pt x="0" y="0"/>
                </a:cubicBezTo>
                <a:close/>
              </a:path>
            </a:pathLst>
          </a:custGeom>
        </p:spPr>
        <p:txBody>
          <a:bodyPr/>
          <a:lstStyle/>
          <a:p>
            <a:r>
              <a:rPr lang="en-US"/>
              <a:t>Click icon to add picture</a:t>
            </a:r>
            <a:endParaRPr lang="en-GB"/>
          </a:p>
        </p:txBody>
      </p:sp>
      <p:sp>
        <p:nvSpPr>
          <p:cNvPr id="14" name="Title 11">
            <a:extLst>
              <a:ext uri="{FF2B5EF4-FFF2-40B4-BE49-F238E27FC236}">
                <a16:creationId xmlns:a16="http://schemas.microsoft.com/office/drawing/2014/main" id="{4A45CAAA-29BB-A14C-4EAA-561B2A971B56}"/>
              </a:ext>
            </a:extLst>
          </p:cNvPr>
          <p:cNvSpPr>
            <a:spLocks noGrp="1"/>
          </p:cNvSpPr>
          <p:nvPr>
            <p:ph type="title" hasCustomPrompt="1"/>
          </p:nvPr>
        </p:nvSpPr>
        <p:spPr>
          <a:xfrm>
            <a:off x="576263" y="4454505"/>
            <a:ext cx="5653087" cy="1383650"/>
          </a:xfrm>
        </p:spPr>
        <p:txBody>
          <a:bodyPr anchor="ctr"/>
          <a:lstStyle>
            <a:lvl1pPr>
              <a:defRPr sz="3000"/>
            </a:lvl1pPr>
          </a:lstStyle>
          <a:p>
            <a:r>
              <a:rPr lang="en-US" dirty="0"/>
              <a:t>Section divider layout with image option </a:t>
            </a:r>
            <a:endParaRPr lang="en-GB" dirty="0"/>
          </a:p>
        </p:txBody>
      </p:sp>
      <p:pic>
        <p:nvPicPr>
          <p:cNvPr id="2" name="Picture 1" descr="A blue and yellow logo&#10;&#10;Description automatically generated">
            <a:extLst>
              <a:ext uri="{FF2B5EF4-FFF2-40B4-BE49-F238E27FC236}">
                <a16:creationId xmlns:a16="http://schemas.microsoft.com/office/drawing/2014/main" id="{22AA6389-FABA-570C-DBA5-53AF3041A5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738885132"/>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nd Subheading inc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hasCustomPrompt="1"/>
          </p:nvPr>
        </p:nvSpPr>
        <p:spPr/>
        <p:txBody>
          <a:bodyPr/>
          <a:lstStyle/>
          <a:p>
            <a:r>
              <a:rPr lang="en-GB" dirty="0"/>
              <a:t>Title and two column layout with subheading and image</a:t>
            </a:r>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7732" y="2185201"/>
            <a:ext cx="3886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2" name="Picture Placeholder 10">
            <a:extLst>
              <a:ext uri="{FF2B5EF4-FFF2-40B4-BE49-F238E27FC236}">
                <a16:creationId xmlns:a16="http://schemas.microsoft.com/office/drawing/2014/main" id="{2F7E8D19-4199-9760-B958-C92B28BB7020}"/>
              </a:ext>
            </a:extLst>
          </p:cNvPr>
          <p:cNvSpPr>
            <a:spLocks noGrp="1"/>
          </p:cNvSpPr>
          <p:nvPr>
            <p:ph type="pic" sz="quarter" idx="18"/>
          </p:nvPr>
        </p:nvSpPr>
        <p:spPr>
          <a:xfrm>
            <a:off x="4817269" y="1611401"/>
            <a:ext cx="3886200" cy="3801760"/>
          </a:xfrm>
          <a:prstGeom prst="roundRect">
            <a:avLst>
              <a:gd name="adj" fmla="val 4134"/>
            </a:avLst>
          </a:prstGeom>
        </p:spPr>
        <p:txBody>
          <a:bodyPr/>
          <a:lstStyle/>
          <a:p>
            <a:r>
              <a:rPr lang="en-US"/>
              <a:t>Click icon to add picture</a:t>
            </a:r>
            <a:endParaRPr lang="en-GB"/>
          </a:p>
        </p:txBody>
      </p:sp>
      <p:pic>
        <p:nvPicPr>
          <p:cNvPr id="4" name="Picture 3">
            <a:extLst>
              <a:ext uri="{FF2B5EF4-FFF2-40B4-BE49-F238E27FC236}">
                <a16:creationId xmlns:a16="http://schemas.microsoft.com/office/drawing/2014/main" id="{C66E1AF7-5E52-B1C4-A65B-C13F6675FE6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0" name="Picture 9" descr="A blue and yellow logo&#10;&#10;Description automatically generated">
            <a:extLst>
              <a:ext uri="{FF2B5EF4-FFF2-40B4-BE49-F238E27FC236}">
                <a16:creationId xmlns:a16="http://schemas.microsoft.com/office/drawing/2014/main" id="{D8FC87D0-908B-E0F3-BF13-87425D02AE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5" name="Text Placeholder 8">
            <a:extLst>
              <a:ext uri="{FF2B5EF4-FFF2-40B4-BE49-F238E27FC236}">
                <a16:creationId xmlns:a16="http://schemas.microsoft.com/office/drawing/2014/main" id="{669D3244-1D45-67FC-BA71-DE6B337AAAF8}"/>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1582927467"/>
      </p:ext>
    </p:extLst>
  </p:cSld>
  <p:clrMapOvr>
    <a:masterClrMapping/>
  </p:clrMapOvr>
  <p:extLst>
    <p:ext uri="{DCECCB84-F9BA-43D5-87BE-67443E8EF086}">
      <p15:sldGuideLst xmlns:p15="http://schemas.microsoft.com/office/powerpoint/2012/main">
        <p15:guide id="1" pos="296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Large Subtitles and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252ECC68-9DFA-104D-3379-610416109744}"/>
              </a:ext>
            </a:extLst>
          </p:cNvPr>
          <p:cNvSpPr>
            <a:spLocks noGrp="1"/>
          </p:cNvSpPr>
          <p:nvPr>
            <p:ph type="pic" sz="quarter" idx="22"/>
          </p:nvPr>
        </p:nvSpPr>
        <p:spPr>
          <a:xfrm>
            <a:off x="6131323" y="1611314"/>
            <a:ext cx="2572940" cy="3806825"/>
          </a:xfrm>
          <a:prstGeom prst="roundRect">
            <a:avLst>
              <a:gd name="adj" fmla="val 6928"/>
            </a:avLst>
          </a:prstGeom>
        </p:spPr>
        <p:txBody>
          <a:bodyPr/>
          <a:lstStyle/>
          <a:p>
            <a:r>
              <a:rPr lang="en-US"/>
              <a:t>Click icon to add picture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700867"/>
            <a:ext cx="2554200" cy="2717054"/>
          </a:xfrm>
        </p:spPr>
        <p:txBody>
          <a:bodyPr/>
          <a:lstStyle>
            <a:lvl4pPr>
              <a:defRPr sz="1200"/>
            </a:lvl4pPr>
            <a:lvl5pPr>
              <a:defRPr sz="1200"/>
            </a:lvl5p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F32E2AFB-536F-389F-4274-BAC5E357B0C5}"/>
              </a:ext>
            </a:extLst>
          </p:cNvPr>
          <p:cNvSpPr>
            <a:spLocks noGrp="1"/>
          </p:cNvSpPr>
          <p:nvPr>
            <p:ph type="title" hasCustomPrompt="1"/>
          </p:nvPr>
        </p:nvSpPr>
        <p:spPr/>
        <p:txBody>
          <a:bodyPr/>
          <a:lstStyle/>
          <a:p>
            <a:r>
              <a:rPr lang="en-GB" dirty="0"/>
              <a:t>Title and large subtitles and image</a:t>
            </a:r>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22" name="Text Placeholder 8">
            <a:extLst>
              <a:ext uri="{FF2B5EF4-FFF2-40B4-BE49-F238E27FC236}">
                <a16:creationId xmlns:a16="http://schemas.microsoft.com/office/drawing/2014/main" id="{1E21A71E-3093-5BAB-6FDE-2A7C6DDDE4D8}"/>
              </a:ext>
            </a:extLst>
          </p:cNvPr>
          <p:cNvSpPr>
            <a:spLocks noGrp="1"/>
          </p:cNvSpPr>
          <p:nvPr>
            <p:ph type="body" sz="quarter" idx="20" hasCustomPrompt="1"/>
          </p:nvPr>
        </p:nvSpPr>
        <p:spPr>
          <a:xfrm>
            <a:off x="568800" y="1611401"/>
            <a:ext cx="2554200" cy="794922"/>
          </a:xfrm>
          <a:prstGeom prst="roundRect">
            <a:avLst>
              <a:gd name="adj" fmla="val 13251"/>
            </a:avLst>
          </a:prstGeom>
          <a:solidFill>
            <a:schemeClr val="accent2"/>
          </a:solidFill>
        </p:spPr>
        <p:txBody>
          <a:bodyPr lIns="36000" tIns="18000" bIns="18000" anchor="ctr" anchorCtr="0">
            <a:noAutofit/>
          </a:bodyPr>
          <a:lstStyle>
            <a:lvl1pPr>
              <a:defRPr b="1"/>
            </a:lvl1pPr>
          </a:lstStyle>
          <a:p>
            <a:r>
              <a:rPr lang="en-GB" dirty="0"/>
              <a:t>Add your body copy here. Use list level buttons to change to other text levels</a:t>
            </a:r>
          </a:p>
        </p:txBody>
      </p:sp>
      <p:sp>
        <p:nvSpPr>
          <p:cNvPr id="24" name="Content Placeholder 3">
            <a:extLst>
              <a:ext uri="{FF2B5EF4-FFF2-40B4-BE49-F238E27FC236}">
                <a16:creationId xmlns:a16="http://schemas.microsoft.com/office/drawing/2014/main" id="{36371F32-E4F2-4946-DE39-F17DB173598B}"/>
              </a:ext>
            </a:extLst>
          </p:cNvPr>
          <p:cNvSpPr>
            <a:spLocks noGrp="1"/>
          </p:cNvSpPr>
          <p:nvPr>
            <p:ph sz="half" idx="15" hasCustomPrompt="1"/>
          </p:nvPr>
        </p:nvSpPr>
        <p:spPr>
          <a:xfrm>
            <a:off x="3350061" y="2700867"/>
            <a:ext cx="2554200" cy="2717054"/>
          </a:xfrm>
        </p:spPr>
        <p:txBody>
          <a:bodyPr/>
          <a:lstStyle>
            <a:lvl4pPr>
              <a:defRPr sz="1200"/>
            </a:lvl4pPr>
            <a:lvl5pPr>
              <a:defRPr sz="1200"/>
            </a:lvl5p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a:extLst>
              <a:ext uri="{FF2B5EF4-FFF2-40B4-BE49-F238E27FC236}">
                <a16:creationId xmlns:a16="http://schemas.microsoft.com/office/drawing/2014/main" id="{F75C6C0C-09AE-6BEC-9CFA-C711F8A14252}"/>
              </a:ext>
            </a:extLst>
          </p:cNvPr>
          <p:cNvSpPr>
            <a:spLocks noGrp="1"/>
          </p:cNvSpPr>
          <p:nvPr>
            <p:ph type="body" sz="quarter" idx="23" hasCustomPrompt="1"/>
          </p:nvPr>
        </p:nvSpPr>
        <p:spPr>
          <a:xfrm>
            <a:off x="3350061" y="1611401"/>
            <a:ext cx="2554200" cy="794922"/>
          </a:xfrm>
          <a:prstGeom prst="roundRect">
            <a:avLst>
              <a:gd name="adj" fmla="val 13251"/>
            </a:avLst>
          </a:prstGeom>
          <a:solidFill>
            <a:schemeClr val="accent2"/>
          </a:solidFill>
        </p:spPr>
        <p:txBody>
          <a:bodyPr lIns="36000" tIns="18000" bIns="18000" anchor="ctr" anchorCtr="0">
            <a:noAutofit/>
          </a:bodyPr>
          <a:lstStyle>
            <a:lvl1pPr>
              <a:defRPr b="1"/>
            </a:lvl1pPr>
          </a:lstStyle>
          <a:p>
            <a:r>
              <a:rPr lang="en-GB" dirty="0"/>
              <a:t>Add your body copy here. Use list level buttons to change to other text ;</a:t>
            </a:r>
            <a:r>
              <a:rPr lang="en-GB" dirty="0" err="1"/>
              <a:t>eve;s</a:t>
            </a:r>
            <a:endParaRPr lang="en-GB" dirty="0"/>
          </a:p>
        </p:txBody>
      </p:sp>
      <p:pic>
        <p:nvPicPr>
          <p:cNvPr id="5" name="Picture 4">
            <a:extLst>
              <a:ext uri="{FF2B5EF4-FFF2-40B4-BE49-F238E27FC236}">
                <a16:creationId xmlns:a16="http://schemas.microsoft.com/office/drawing/2014/main" id="{B4D95161-7448-BA6C-D4F4-A3C359096B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0" name="Picture 9" descr="A blue and yellow logo&#10;&#10;Description automatically generated">
            <a:extLst>
              <a:ext uri="{FF2B5EF4-FFF2-40B4-BE49-F238E27FC236}">
                <a16:creationId xmlns:a16="http://schemas.microsoft.com/office/drawing/2014/main" id="{0A01CFB3-848C-C9B1-79FC-42999579E50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018598362"/>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2" name="Picture Placeholder 27">
            <a:extLst>
              <a:ext uri="{FF2B5EF4-FFF2-40B4-BE49-F238E27FC236}">
                <a16:creationId xmlns:a16="http://schemas.microsoft.com/office/drawing/2014/main" id="{146958A0-01DF-AD25-501F-02378136D44E}"/>
              </a:ext>
            </a:extLst>
          </p:cNvPr>
          <p:cNvSpPr>
            <a:spLocks noGrp="1"/>
          </p:cNvSpPr>
          <p:nvPr>
            <p:ph type="pic" sz="quarter" idx="24"/>
          </p:nvPr>
        </p:nvSpPr>
        <p:spPr>
          <a:xfrm>
            <a:off x="568800" y="1470638"/>
            <a:ext cx="3941198" cy="2578809"/>
          </a:xfrm>
          <a:prstGeom prst="roundRect">
            <a:avLst>
              <a:gd name="adj" fmla="val 5091"/>
            </a:avLst>
          </a:prstGeom>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F903A3C4-3D9D-BBD2-4994-DE9C558E82F9}"/>
              </a:ext>
            </a:extLst>
          </p:cNvPr>
          <p:cNvSpPr>
            <a:spLocks noGrp="1"/>
          </p:cNvSpPr>
          <p:nvPr>
            <p:ph sz="half" idx="1" hasCustomPrompt="1"/>
          </p:nvPr>
        </p:nvSpPr>
        <p:spPr>
          <a:xfrm>
            <a:off x="568800" y="4193109"/>
            <a:ext cx="3941198" cy="1224812"/>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a:extLst>
              <a:ext uri="{FF2B5EF4-FFF2-40B4-BE49-F238E27FC236}">
                <a16:creationId xmlns:a16="http://schemas.microsoft.com/office/drawing/2014/main" id="{28FC95DA-A77E-960B-67F2-67C25E7279B6}"/>
              </a:ext>
            </a:extLst>
          </p:cNvPr>
          <p:cNvSpPr>
            <a:spLocks noGrp="1"/>
          </p:cNvSpPr>
          <p:nvPr>
            <p:ph sz="half" idx="25" hasCustomPrompt="1"/>
          </p:nvPr>
        </p:nvSpPr>
        <p:spPr>
          <a:xfrm>
            <a:off x="4757702" y="4193110"/>
            <a:ext cx="3941198" cy="122481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27">
            <a:extLst>
              <a:ext uri="{FF2B5EF4-FFF2-40B4-BE49-F238E27FC236}">
                <a16:creationId xmlns:a16="http://schemas.microsoft.com/office/drawing/2014/main" id="{A50531F8-2FB8-9885-E7EE-962D7928AEBA}"/>
              </a:ext>
            </a:extLst>
          </p:cNvPr>
          <p:cNvSpPr>
            <a:spLocks noGrp="1"/>
          </p:cNvSpPr>
          <p:nvPr>
            <p:ph type="pic" sz="quarter" idx="26"/>
          </p:nvPr>
        </p:nvSpPr>
        <p:spPr>
          <a:xfrm>
            <a:off x="4757701" y="1470638"/>
            <a:ext cx="3941198" cy="2578809"/>
          </a:xfrm>
          <a:prstGeom prst="roundRect">
            <a:avLst>
              <a:gd name="adj" fmla="val 5091"/>
            </a:avLst>
          </a:prstGeom>
        </p:spPr>
        <p:txBody>
          <a:bodyPr/>
          <a:lstStyle/>
          <a:p>
            <a:r>
              <a:rPr lang="en-US"/>
              <a:t>Click icon to add picture</a:t>
            </a:r>
            <a:endParaRPr lang="en-GB"/>
          </a:p>
        </p:txBody>
      </p:sp>
      <p:pic>
        <p:nvPicPr>
          <p:cNvPr id="3" name="Picture 2">
            <a:extLst>
              <a:ext uri="{FF2B5EF4-FFF2-40B4-BE49-F238E27FC236}">
                <a16:creationId xmlns:a16="http://schemas.microsoft.com/office/drawing/2014/main" id="{18417EB1-8505-4C1F-E4EE-B6A38D3FF2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6A55DFA6-3912-8EB4-944B-85BC3D66196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59071601"/>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76263" y="5997144"/>
            <a:ext cx="5538788" cy="568800"/>
          </a:xfrm>
        </p:spPr>
        <p:txBody>
          <a:bodyPr anchor="b"/>
          <a:lstStyle>
            <a:lvl1pPr>
              <a:defRPr sz="900"/>
            </a:lvl1pPr>
            <a:lvl2pPr marL="0" indent="0">
              <a:buNone/>
              <a:defRPr/>
            </a:lvl2pPr>
          </a:lstStyle>
          <a:p>
            <a:pPr lvl="0"/>
            <a:r>
              <a:rPr lang="en-US" dirty="0"/>
              <a:t>Click to edit footnote area or leave blank</a:t>
            </a:r>
          </a:p>
        </p:txBody>
      </p:sp>
      <p:sp>
        <p:nvSpPr>
          <p:cNvPr id="10" name="Picture Placeholder 27">
            <a:extLst>
              <a:ext uri="{FF2B5EF4-FFF2-40B4-BE49-F238E27FC236}">
                <a16:creationId xmlns:a16="http://schemas.microsoft.com/office/drawing/2014/main" id="{885FD11B-1939-0E77-36E9-FEDCE923FC4B}"/>
              </a:ext>
            </a:extLst>
          </p:cNvPr>
          <p:cNvSpPr>
            <a:spLocks noGrp="1"/>
          </p:cNvSpPr>
          <p:nvPr>
            <p:ph type="pic" sz="quarter" idx="22"/>
          </p:nvPr>
        </p:nvSpPr>
        <p:spPr>
          <a:xfrm>
            <a:off x="6131323" y="1470638"/>
            <a:ext cx="2572940" cy="1683529"/>
          </a:xfrm>
          <a:prstGeom prst="roundRect">
            <a:avLst>
              <a:gd name="adj" fmla="val 10669"/>
            </a:avLst>
          </a:prstGeom>
        </p:spPr>
        <p:txBody>
          <a:bodyPr/>
          <a:lstStyle/>
          <a:p>
            <a:r>
              <a:rPr lang="en-US"/>
              <a:t>Click icon to add picture</a:t>
            </a:r>
            <a:endParaRPr lang="en-GB"/>
          </a:p>
        </p:txBody>
      </p:sp>
      <p:sp>
        <p:nvSpPr>
          <p:cNvPr id="11" name="Picture Placeholder 27">
            <a:extLst>
              <a:ext uri="{FF2B5EF4-FFF2-40B4-BE49-F238E27FC236}">
                <a16:creationId xmlns:a16="http://schemas.microsoft.com/office/drawing/2014/main" id="{43FC71D4-BB98-E336-986C-BB4A27881A46}"/>
              </a:ext>
            </a:extLst>
          </p:cNvPr>
          <p:cNvSpPr>
            <a:spLocks noGrp="1"/>
          </p:cNvSpPr>
          <p:nvPr>
            <p:ph type="pic" sz="quarter" idx="23"/>
          </p:nvPr>
        </p:nvSpPr>
        <p:spPr>
          <a:xfrm>
            <a:off x="3350061" y="1470638"/>
            <a:ext cx="2572940" cy="1683529"/>
          </a:xfrm>
          <a:prstGeom prst="roundRect">
            <a:avLst>
              <a:gd name="adj" fmla="val 10669"/>
            </a:avLst>
          </a:prstGeom>
        </p:spPr>
        <p:txBody>
          <a:bodyPr/>
          <a:lstStyle/>
          <a:p>
            <a:r>
              <a:rPr lang="en-US"/>
              <a:t>Click icon to add picture</a:t>
            </a:r>
            <a:endParaRPr lang="en-GB"/>
          </a:p>
        </p:txBody>
      </p:sp>
      <p:sp>
        <p:nvSpPr>
          <p:cNvPr id="12" name="Picture Placeholder 27">
            <a:extLst>
              <a:ext uri="{FF2B5EF4-FFF2-40B4-BE49-F238E27FC236}">
                <a16:creationId xmlns:a16="http://schemas.microsoft.com/office/drawing/2014/main" id="{146958A0-01DF-AD25-501F-02378136D44E}"/>
              </a:ext>
            </a:extLst>
          </p:cNvPr>
          <p:cNvSpPr>
            <a:spLocks noGrp="1"/>
          </p:cNvSpPr>
          <p:nvPr>
            <p:ph type="pic" sz="quarter" idx="24"/>
          </p:nvPr>
        </p:nvSpPr>
        <p:spPr>
          <a:xfrm>
            <a:off x="568800" y="1470638"/>
            <a:ext cx="2572940" cy="1683529"/>
          </a:xfrm>
          <a:prstGeom prst="roundRect">
            <a:avLst>
              <a:gd name="adj" fmla="val 10669"/>
            </a:avLst>
          </a:prstGeom>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F903A3C4-3D9D-BBD2-4994-DE9C558E82F9}"/>
              </a:ext>
            </a:extLst>
          </p:cNvPr>
          <p:cNvSpPr>
            <a:spLocks noGrp="1"/>
          </p:cNvSpPr>
          <p:nvPr>
            <p:ph sz="half" idx="1" hasCustomPrompt="1"/>
          </p:nvPr>
        </p:nvSpPr>
        <p:spPr>
          <a:xfrm>
            <a:off x="568800"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a:extLst>
              <a:ext uri="{FF2B5EF4-FFF2-40B4-BE49-F238E27FC236}">
                <a16:creationId xmlns:a16="http://schemas.microsoft.com/office/drawing/2014/main" id="{BA7F4D4D-7744-C3B1-ED80-11B4A043A3A4}"/>
              </a:ext>
            </a:extLst>
          </p:cNvPr>
          <p:cNvSpPr>
            <a:spLocks noGrp="1"/>
          </p:cNvSpPr>
          <p:nvPr>
            <p:ph sz="half" idx="15" hasCustomPrompt="1"/>
          </p:nvPr>
        </p:nvSpPr>
        <p:spPr>
          <a:xfrm>
            <a:off x="3350061"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a:extLst>
              <a:ext uri="{FF2B5EF4-FFF2-40B4-BE49-F238E27FC236}">
                <a16:creationId xmlns:a16="http://schemas.microsoft.com/office/drawing/2014/main" id="{28FC95DA-A77E-960B-67F2-67C25E7279B6}"/>
              </a:ext>
            </a:extLst>
          </p:cNvPr>
          <p:cNvSpPr>
            <a:spLocks noGrp="1"/>
          </p:cNvSpPr>
          <p:nvPr>
            <p:ph sz="half" idx="25" hasCustomPrompt="1"/>
          </p:nvPr>
        </p:nvSpPr>
        <p:spPr>
          <a:xfrm>
            <a:off x="6131323"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7BD16E4D-A7A4-DFA5-C82A-5D4A71D7276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A91C47E9-62C1-B9B6-34FA-35A85C4DA8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356630605"/>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3CF20D-CDF3-1A16-8B2F-489E2D1D21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sp>
        <p:nvSpPr>
          <p:cNvPr id="8" name="Picture Placeholder 7">
            <a:extLst>
              <a:ext uri="{FF2B5EF4-FFF2-40B4-BE49-F238E27FC236}">
                <a16:creationId xmlns:a16="http://schemas.microsoft.com/office/drawing/2014/main" id="{D1C5D7D3-BE7F-2EA1-E3BA-A5E9B8EBD223}"/>
              </a:ext>
            </a:extLst>
          </p:cNvPr>
          <p:cNvSpPr>
            <a:spLocks noGrp="1"/>
          </p:cNvSpPr>
          <p:nvPr>
            <p:ph type="pic" sz="quarter" idx="13"/>
          </p:nvPr>
        </p:nvSpPr>
        <p:spPr>
          <a:xfrm>
            <a:off x="0" y="-6156"/>
            <a:ext cx="9151510" cy="6870473"/>
          </a:xfrm>
          <a:custGeom>
            <a:avLst/>
            <a:gdLst>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9564130 w 12192000"/>
              <a:gd name="connsiteY4" fmla="*/ 6845643 h 6858000"/>
              <a:gd name="connsiteX5" fmla="*/ 0 w 12192000"/>
              <a:gd name="connsiteY5" fmla="*/ 6858000 h 6858000"/>
              <a:gd name="connsiteX6" fmla="*/ 0 w 12192000"/>
              <a:gd name="connsiteY6"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10132541 w 12192000"/>
              <a:gd name="connsiteY4" fmla="*/ 6833286 h 6858000"/>
              <a:gd name="connsiteX5" fmla="*/ 9564130 w 12192000"/>
              <a:gd name="connsiteY5" fmla="*/ 6845643 h 6858000"/>
              <a:gd name="connsiteX6" fmla="*/ 0 w 12192000"/>
              <a:gd name="connsiteY6" fmla="*/ 6858000 h 6858000"/>
              <a:gd name="connsiteX7" fmla="*/ 0 w 12192000"/>
              <a:gd name="connsiteY7"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11368216 w 12192000"/>
              <a:gd name="connsiteY4" fmla="*/ 6858000 h 6858000"/>
              <a:gd name="connsiteX5" fmla="*/ 10132541 w 12192000"/>
              <a:gd name="connsiteY5" fmla="*/ 6833286 h 6858000"/>
              <a:gd name="connsiteX6" fmla="*/ 9564130 w 12192000"/>
              <a:gd name="connsiteY6" fmla="*/ 6845643 h 6858000"/>
              <a:gd name="connsiteX7" fmla="*/ 0 w 12192000"/>
              <a:gd name="connsiteY7" fmla="*/ 6858000 h 6858000"/>
              <a:gd name="connsiteX8" fmla="*/ 0 w 12192000"/>
              <a:gd name="connsiteY8"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192000"/>
              <a:gd name="connsiteY0" fmla="*/ 0 h 6858000"/>
              <a:gd name="connsiteX1" fmla="*/ 11048977 w 12192000"/>
              <a:gd name="connsiteY1" fmla="*/ 0 h 6858000"/>
              <a:gd name="connsiteX2" fmla="*/ 12154929 w 12192000"/>
              <a:gd name="connsiteY2" fmla="*/ 55628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204356"/>
              <a:gd name="connsiteY0" fmla="*/ 0 h 6858000"/>
              <a:gd name="connsiteX1" fmla="*/ 11048977 w 12204356"/>
              <a:gd name="connsiteY1" fmla="*/ 0 h 6858000"/>
              <a:gd name="connsiteX2" fmla="*/ 12204356 w 12204356"/>
              <a:gd name="connsiteY2" fmla="*/ 6201 h 6858000"/>
              <a:gd name="connsiteX3" fmla="*/ 12183762 w 12204356"/>
              <a:gd name="connsiteY3" fmla="*/ 6524368 h 6858000"/>
              <a:gd name="connsiteX4" fmla="*/ 12192000 w 12204356"/>
              <a:gd name="connsiteY4" fmla="*/ 6858000 h 6858000"/>
              <a:gd name="connsiteX5" fmla="*/ 11368216 w 12204356"/>
              <a:gd name="connsiteY5" fmla="*/ 6858000 h 6858000"/>
              <a:gd name="connsiteX6" fmla="*/ 10132541 w 12204356"/>
              <a:gd name="connsiteY6" fmla="*/ 6833286 h 6858000"/>
              <a:gd name="connsiteX7" fmla="*/ 9564130 w 12204356"/>
              <a:gd name="connsiteY7" fmla="*/ 6845643 h 6858000"/>
              <a:gd name="connsiteX8" fmla="*/ 0 w 12204356"/>
              <a:gd name="connsiteY8" fmla="*/ 6858000 h 6858000"/>
              <a:gd name="connsiteX9" fmla="*/ 0 w 12204356"/>
              <a:gd name="connsiteY9" fmla="*/ 0 h 6858000"/>
              <a:gd name="connsiteX0" fmla="*/ 0 w 12192000"/>
              <a:gd name="connsiteY0" fmla="*/ 0 h 6858000"/>
              <a:gd name="connsiteX1" fmla="*/ 11048977 w 12192000"/>
              <a:gd name="connsiteY1" fmla="*/ 0 h 6858000"/>
              <a:gd name="connsiteX2" fmla="*/ 12192000 w 12192000"/>
              <a:gd name="connsiteY2" fmla="*/ 6201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192000"/>
              <a:gd name="connsiteY0" fmla="*/ 0 h 6858000"/>
              <a:gd name="connsiteX1" fmla="*/ 12192000 w 12192000"/>
              <a:gd name="connsiteY1" fmla="*/ 6201 h 6858000"/>
              <a:gd name="connsiteX2" fmla="*/ 12183762 w 12192000"/>
              <a:gd name="connsiteY2" fmla="*/ 6524368 h 6858000"/>
              <a:gd name="connsiteX3" fmla="*/ 12192000 w 12192000"/>
              <a:gd name="connsiteY3" fmla="*/ 6858000 h 6858000"/>
              <a:gd name="connsiteX4" fmla="*/ 11368216 w 12192000"/>
              <a:gd name="connsiteY4" fmla="*/ 6858000 h 6858000"/>
              <a:gd name="connsiteX5" fmla="*/ 10132541 w 12192000"/>
              <a:gd name="connsiteY5" fmla="*/ 6833286 h 6858000"/>
              <a:gd name="connsiteX6" fmla="*/ 9564130 w 12192000"/>
              <a:gd name="connsiteY6" fmla="*/ 6845643 h 6858000"/>
              <a:gd name="connsiteX7" fmla="*/ 0 w 12192000"/>
              <a:gd name="connsiteY7" fmla="*/ 6858000 h 6858000"/>
              <a:gd name="connsiteX8" fmla="*/ 0 w 12192000"/>
              <a:gd name="connsiteY8" fmla="*/ 0 h 6858000"/>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10132541 w 12192000"/>
              <a:gd name="connsiteY5" fmla="*/ 6839442 h 6864156"/>
              <a:gd name="connsiteX6" fmla="*/ 9564130 w 12192000"/>
              <a:gd name="connsiteY6" fmla="*/ 6851799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10132541 w 12192000"/>
              <a:gd name="connsiteY5" fmla="*/ 6839442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0584445 w 12192000"/>
              <a:gd name="connsiteY4" fmla="*/ 5636248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7027 w 12192000"/>
              <a:gd name="connsiteY2" fmla="*/ 6530524 h 6864156"/>
              <a:gd name="connsiteX3" fmla="*/ 12192000 w 12192000"/>
              <a:gd name="connsiteY3" fmla="*/ 6864156 h 6864156"/>
              <a:gd name="connsiteX4" fmla="*/ 10584445 w 12192000"/>
              <a:gd name="connsiteY4" fmla="*/ 5636248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7027 w 12192000"/>
              <a:gd name="connsiteY2" fmla="*/ 6530524 h 6864156"/>
              <a:gd name="connsiteX3" fmla="*/ 10584445 w 12192000"/>
              <a:gd name="connsiteY3" fmla="*/ 5636248 h 6864156"/>
              <a:gd name="connsiteX4" fmla="*/ 9450007 w 12192000"/>
              <a:gd name="connsiteY4" fmla="*/ 6248348 h 6864156"/>
              <a:gd name="connsiteX5" fmla="*/ 9557598 w 12192000"/>
              <a:gd name="connsiteY5" fmla="*/ 6861596 h 6864156"/>
              <a:gd name="connsiteX6" fmla="*/ 0 w 12192000"/>
              <a:gd name="connsiteY6" fmla="*/ 6864156 h 6864156"/>
              <a:gd name="connsiteX7" fmla="*/ 0 w 12192000"/>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584445 w 12192494"/>
              <a:gd name="connsiteY3" fmla="*/ 5636248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205789"/>
              <a:gd name="connsiteY0" fmla="*/ 6156 h 6864156"/>
              <a:gd name="connsiteX1" fmla="*/ 12192000 w 12205789"/>
              <a:gd name="connsiteY1" fmla="*/ 0 h 6864156"/>
              <a:gd name="connsiteX2" fmla="*/ 12204637 w 12205789"/>
              <a:gd name="connsiteY2" fmla="*/ 6544833 h 6864156"/>
              <a:gd name="connsiteX3" fmla="*/ 10207373 w 12205789"/>
              <a:gd name="connsiteY3" fmla="*/ 5629964 h 6864156"/>
              <a:gd name="connsiteX4" fmla="*/ 8817365 w 12205789"/>
              <a:gd name="connsiteY4" fmla="*/ 6210641 h 6864156"/>
              <a:gd name="connsiteX5" fmla="*/ 8966852 w 12205789"/>
              <a:gd name="connsiteY5" fmla="*/ 6861596 h 6864156"/>
              <a:gd name="connsiteX6" fmla="*/ 0 w 12205789"/>
              <a:gd name="connsiteY6" fmla="*/ 6864156 h 6864156"/>
              <a:gd name="connsiteX7" fmla="*/ 0 w 12205789"/>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17365 w 12205788"/>
              <a:gd name="connsiteY4" fmla="*/ 6210641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2015"/>
              <a:gd name="connsiteY0" fmla="*/ 6156 h 6864156"/>
              <a:gd name="connsiteX1" fmla="*/ 12192000 w 12202015"/>
              <a:gd name="connsiteY1" fmla="*/ 0 h 6864156"/>
              <a:gd name="connsiteX2" fmla="*/ 12200691 w 12202015"/>
              <a:gd name="connsiteY2" fmla="*/ 6553710 h 6864156"/>
              <a:gd name="connsiteX3" fmla="*/ 10183700 w 12202015"/>
              <a:gd name="connsiteY3" fmla="*/ 5638841 h 6864156"/>
              <a:gd name="connsiteX4" fmla="*/ 8821311 w 12202015"/>
              <a:gd name="connsiteY4" fmla="*/ 6213600 h 6864156"/>
              <a:gd name="connsiteX5" fmla="*/ 8966852 w 12202015"/>
              <a:gd name="connsiteY5" fmla="*/ 6861596 h 6864156"/>
              <a:gd name="connsiteX6" fmla="*/ 0 w 12202015"/>
              <a:gd name="connsiteY6" fmla="*/ 6864156 h 6864156"/>
              <a:gd name="connsiteX7" fmla="*/ 0 w 12202015"/>
              <a:gd name="connsiteY7" fmla="*/ 6156 h 6864156"/>
              <a:gd name="connsiteX0" fmla="*/ 0 w 12202014"/>
              <a:gd name="connsiteY0" fmla="*/ 6156 h 6864156"/>
              <a:gd name="connsiteX1" fmla="*/ 12192000 w 12202014"/>
              <a:gd name="connsiteY1" fmla="*/ 0 h 6864156"/>
              <a:gd name="connsiteX2" fmla="*/ 12200691 w 12202014"/>
              <a:gd name="connsiteY2" fmla="*/ 6553710 h 6864156"/>
              <a:gd name="connsiteX3" fmla="*/ 10183700 w 12202014"/>
              <a:gd name="connsiteY3" fmla="*/ 5638841 h 6864156"/>
              <a:gd name="connsiteX4" fmla="*/ 8821311 w 12202014"/>
              <a:gd name="connsiteY4" fmla="*/ 6213600 h 6864156"/>
              <a:gd name="connsiteX5" fmla="*/ 8966852 w 12202014"/>
              <a:gd name="connsiteY5" fmla="*/ 6861596 h 6864156"/>
              <a:gd name="connsiteX6" fmla="*/ 0 w 12202014"/>
              <a:gd name="connsiteY6" fmla="*/ 6864156 h 6864156"/>
              <a:gd name="connsiteX7" fmla="*/ 0 w 12202014"/>
              <a:gd name="connsiteY7" fmla="*/ 6156 h 6864156"/>
              <a:gd name="connsiteX0" fmla="*/ 0 w 12202014"/>
              <a:gd name="connsiteY0" fmla="*/ 6156 h 6864156"/>
              <a:gd name="connsiteX1" fmla="*/ 12192000 w 12202014"/>
              <a:gd name="connsiteY1" fmla="*/ 0 h 6864156"/>
              <a:gd name="connsiteX2" fmla="*/ 12200691 w 12202014"/>
              <a:gd name="connsiteY2" fmla="*/ 6553710 h 6864156"/>
              <a:gd name="connsiteX3" fmla="*/ 10183700 w 12202014"/>
              <a:gd name="connsiteY3" fmla="*/ 5638841 h 6864156"/>
              <a:gd name="connsiteX4" fmla="*/ 8821311 w 12202014"/>
              <a:gd name="connsiteY4" fmla="*/ 6213600 h 6864156"/>
              <a:gd name="connsiteX5" fmla="*/ 8955016 w 12202014"/>
              <a:gd name="connsiteY5" fmla="*/ 6858636 h 6864156"/>
              <a:gd name="connsiteX6" fmla="*/ 0 w 12202014"/>
              <a:gd name="connsiteY6" fmla="*/ 6864156 h 6864156"/>
              <a:gd name="connsiteX7" fmla="*/ 0 w 12202014"/>
              <a:gd name="connsiteY7" fmla="*/ 6156 h 6864156"/>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014" h="6870473">
                <a:moveTo>
                  <a:pt x="0" y="6156"/>
                </a:moveTo>
                <a:lnTo>
                  <a:pt x="12192000" y="0"/>
                </a:lnTo>
                <a:cubicBezTo>
                  <a:pt x="12185135" y="2172722"/>
                  <a:pt x="12207556" y="4380988"/>
                  <a:pt x="12200691" y="6553710"/>
                </a:cubicBezTo>
                <a:cubicBezTo>
                  <a:pt x="11923687" y="6299268"/>
                  <a:pt x="11121545" y="5600677"/>
                  <a:pt x="10180146" y="5641507"/>
                </a:cubicBezTo>
                <a:cubicBezTo>
                  <a:pt x="9526999" y="5654702"/>
                  <a:pt x="8872367" y="6075674"/>
                  <a:pt x="8821311" y="6213600"/>
                </a:cubicBezTo>
                <a:cubicBezTo>
                  <a:pt x="8770255" y="6351526"/>
                  <a:pt x="8884823" y="6713543"/>
                  <a:pt x="8955016" y="6870473"/>
                </a:cubicBezTo>
                <a:lnTo>
                  <a:pt x="0" y="6864156"/>
                </a:lnTo>
                <a:lnTo>
                  <a:pt x="0" y="6156"/>
                </a:lnTo>
                <a:close/>
              </a:path>
            </a:pathLst>
          </a:custGeom>
        </p:spPr>
        <p:txBody>
          <a:bodyPr/>
          <a:lstStyle/>
          <a:p>
            <a:r>
              <a:rPr lang="en-US"/>
              <a:t>Click icon to add picture</a:t>
            </a:r>
            <a:endParaRPr lang="en-GB"/>
          </a:p>
        </p:txBody>
      </p:sp>
      <p:sp>
        <p:nvSpPr>
          <p:cNvPr id="2" name="Date Placeholder 1">
            <a:extLst>
              <a:ext uri="{FF2B5EF4-FFF2-40B4-BE49-F238E27FC236}">
                <a16:creationId xmlns:a16="http://schemas.microsoft.com/office/drawing/2014/main" id="{D37297E8-3ACA-5314-8D07-5F757E07DBE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4E85639-CCB6-AF83-6764-B28B22E86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B9FA5B-6857-F9BE-36A6-CF4E976DDB5E}"/>
              </a:ext>
            </a:extLst>
          </p:cNvPr>
          <p:cNvSpPr>
            <a:spLocks noGrp="1"/>
          </p:cNvSpPr>
          <p:nvPr>
            <p:ph type="sldNum" sz="quarter" idx="12"/>
          </p:nvPr>
        </p:nvSpPr>
        <p:spPr/>
        <p:txBody>
          <a:bodyPr/>
          <a:lstStyle>
            <a:lvl1pPr>
              <a:defRPr>
                <a:solidFill>
                  <a:schemeClr val="accent1"/>
                </a:solidFill>
              </a:defRPr>
            </a:lvl1pPr>
          </a:lstStyle>
          <a:p>
            <a:fld id="{22E84AB2-3475-4778-992D-8093CE74451B}" type="slidenum">
              <a:rPr lang="en-GB" smtClean="0"/>
              <a:pPr/>
              <a:t>‹#›</a:t>
            </a:fld>
            <a:endParaRPr lang="en-GB"/>
          </a:p>
        </p:txBody>
      </p:sp>
      <p:pic>
        <p:nvPicPr>
          <p:cNvPr id="7" name="Picture 6" descr="A blue and yellow logo&#10;&#10;Description automatically generated">
            <a:extLst>
              <a:ext uri="{FF2B5EF4-FFF2-40B4-BE49-F238E27FC236}">
                <a16:creationId xmlns:a16="http://schemas.microsoft.com/office/drawing/2014/main" id="{C28980A0-7C9C-C4A6-C0CB-63D7A1C4B1E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0756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FFFE-93C3-D0F0-0944-EDA654B74730}"/>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8" name="SmartArt Placeholder 6">
            <a:extLst>
              <a:ext uri="{FF2B5EF4-FFF2-40B4-BE49-F238E27FC236}">
                <a16:creationId xmlns:a16="http://schemas.microsoft.com/office/drawing/2014/main" id="{C0653CA9-56DB-F784-71E9-041D74A96F4D}"/>
              </a:ext>
            </a:extLst>
          </p:cNvPr>
          <p:cNvSpPr>
            <a:spLocks noGrp="1"/>
          </p:cNvSpPr>
          <p:nvPr>
            <p:ph type="dgm" sz="quarter" idx="18"/>
          </p:nvPr>
        </p:nvSpPr>
        <p:spPr>
          <a:xfrm>
            <a:off x="568800" y="1470637"/>
            <a:ext cx="8127206" cy="3937976"/>
          </a:xfrm>
        </p:spPr>
        <p:txBody>
          <a:bodyPr/>
          <a:lstStyle/>
          <a:p>
            <a:r>
              <a:rPr lang="en-US"/>
              <a:t>Click icon to add SmartArt graphic</a:t>
            </a:r>
            <a:endParaRPr lang="en-GB" dirty="0"/>
          </a:p>
        </p:txBody>
      </p:sp>
      <p:pic>
        <p:nvPicPr>
          <p:cNvPr id="3" name="Picture 2">
            <a:extLst>
              <a:ext uri="{FF2B5EF4-FFF2-40B4-BE49-F238E27FC236}">
                <a16:creationId xmlns:a16="http://schemas.microsoft.com/office/drawing/2014/main" id="{076E8BB7-21E3-9C2B-4BFE-AD08E3AEB1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9B501258-B360-03A4-FC47-CCCA1B096F6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2180841958"/>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264CA-6F29-2987-422A-A0E9FE9DF0D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888" t="10628" b="28922"/>
          <a:stretch/>
        </p:blipFill>
        <p:spPr>
          <a:xfrm>
            <a:off x="0" y="0"/>
            <a:ext cx="8575199" cy="6858000"/>
          </a:xfrm>
          <a:prstGeom prst="rect">
            <a:avLst/>
          </a:prstGeom>
        </p:spPr>
      </p:pic>
      <p:sp>
        <p:nvSpPr>
          <p:cNvPr id="2" name="Title 1">
            <a:extLst>
              <a:ext uri="{FF2B5EF4-FFF2-40B4-BE49-F238E27FC236}">
                <a16:creationId xmlns:a16="http://schemas.microsoft.com/office/drawing/2014/main" id="{785EC72E-4755-88BC-C1F3-CDD062F33363}"/>
              </a:ext>
            </a:extLst>
          </p:cNvPr>
          <p:cNvSpPr>
            <a:spLocks noGrp="1"/>
          </p:cNvSpPr>
          <p:nvPr>
            <p:ph type="ctrTitle" hasCustomPrompt="1"/>
          </p:nvPr>
        </p:nvSpPr>
        <p:spPr>
          <a:xfrm>
            <a:off x="568801" y="2811317"/>
            <a:ext cx="6352700" cy="1383650"/>
          </a:xfrm>
        </p:spPr>
        <p:txBody>
          <a:bodyPr anchor="ctr"/>
          <a:lstStyle>
            <a:lvl1pPr algn="l">
              <a:defRPr sz="3000"/>
            </a:lvl1pPr>
          </a:lstStyle>
          <a:p>
            <a:r>
              <a:rPr lang="en-US" dirty="0"/>
              <a:t>Click </a:t>
            </a:r>
            <a:r>
              <a:rPr lang="en-GB" dirty="0"/>
              <a:t>this cover option for lengthier presentation title up to three lines </a:t>
            </a:r>
          </a:p>
        </p:txBody>
      </p:sp>
      <p:sp>
        <p:nvSpPr>
          <p:cNvPr id="3" name="Subtitle 2">
            <a:extLst>
              <a:ext uri="{FF2B5EF4-FFF2-40B4-BE49-F238E27FC236}">
                <a16:creationId xmlns:a16="http://schemas.microsoft.com/office/drawing/2014/main" id="{3E12CD4E-1EA3-BA69-9792-57D3A31F0125}"/>
              </a:ext>
            </a:extLst>
          </p:cNvPr>
          <p:cNvSpPr>
            <a:spLocks noGrp="1"/>
          </p:cNvSpPr>
          <p:nvPr>
            <p:ph type="subTitle" idx="1" hasCustomPrompt="1"/>
          </p:nvPr>
        </p:nvSpPr>
        <p:spPr>
          <a:xfrm>
            <a:off x="568801" y="4654194"/>
            <a:ext cx="3542889" cy="75806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up to two lines for name or client or place</a:t>
            </a:r>
          </a:p>
        </p:txBody>
      </p:sp>
      <p:sp>
        <p:nvSpPr>
          <p:cNvPr id="17" name="Text Placeholder 16">
            <a:extLst>
              <a:ext uri="{FF2B5EF4-FFF2-40B4-BE49-F238E27FC236}">
                <a16:creationId xmlns:a16="http://schemas.microsoft.com/office/drawing/2014/main" id="{5AD92EB6-0A18-1C0F-28A2-BE97B795C291}"/>
              </a:ext>
            </a:extLst>
          </p:cNvPr>
          <p:cNvSpPr>
            <a:spLocks noGrp="1"/>
          </p:cNvSpPr>
          <p:nvPr>
            <p:ph type="body" sz="quarter" idx="13" hasCustomPrompt="1"/>
          </p:nvPr>
        </p:nvSpPr>
        <p:spPr>
          <a:xfrm>
            <a:off x="568800" y="5517222"/>
            <a:ext cx="2835000" cy="316556"/>
          </a:xfrm>
        </p:spPr>
        <p:txBody>
          <a:bodyPr/>
          <a:lstStyle>
            <a:lvl1pPr>
              <a:defRPr sz="1350"/>
            </a:lvl1pPr>
          </a:lstStyle>
          <a:p>
            <a:pPr lvl="0"/>
            <a:r>
              <a:rPr lang="en-US" dirty="0"/>
              <a:t>Click to edit date DD Month YYYY</a:t>
            </a:r>
          </a:p>
        </p:txBody>
      </p:sp>
      <p:pic>
        <p:nvPicPr>
          <p:cNvPr id="6" name="Picture 5" descr="A blue and yellow logo&#10;&#10;Description automatically generated">
            <a:extLst>
              <a:ext uri="{FF2B5EF4-FFF2-40B4-BE49-F238E27FC236}">
                <a16:creationId xmlns:a16="http://schemas.microsoft.com/office/drawing/2014/main" id="{2CAF75D7-E281-EB93-E0DA-9DF9D63037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9569" y="1152525"/>
            <a:ext cx="1603251" cy="694945"/>
          </a:xfrm>
          <a:prstGeom prst="rect">
            <a:avLst/>
          </a:prstGeom>
        </p:spPr>
      </p:pic>
    </p:spTree>
    <p:extLst>
      <p:ext uri="{BB962C8B-B14F-4D97-AF65-F5344CB8AC3E}">
        <p14:creationId xmlns:p14="http://schemas.microsoft.com/office/powerpoint/2010/main" val="33193593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2288977" y="2200894"/>
            <a:ext cx="4566047" cy="3207719"/>
          </a:xfrm>
        </p:spPr>
        <p:txBody>
          <a:bodyPr/>
          <a:lstStyle>
            <a:lvl1pPr algn="ctr">
              <a:defRPr sz="2000"/>
            </a:lvl1pPr>
            <a:lvl2pPr marL="0" indent="0" algn="ctr">
              <a:spcBef>
                <a:spcPts val="1200"/>
              </a:spcBef>
              <a:buFont typeface="Arial" panose="020B0604020202020204" pitchFamily="34" charset="0"/>
              <a:buNone/>
              <a:defRPr sz="1400" b="1"/>
            </a:lvl2pPr>
            <a:lvl3pPr marL="134540" indent="0">
              <a:buNone/>
              <a:defRPr/>
            </a:lvl3pPr>
          </a:lstStyle>
          <a:p>
            <a:pPr lvl="0"/>
            <a:r>
              <a:rPr lang="en-GB" dirty="0"/>
              <a:t>Quote or key message layout. Adjust the quote marks up or down according to the length of the text. The second quote mark should appear at the baseline of the quote</a:t>
            </a:r>
            <a:r>
              <a:rPr lang="en-US" dirty="0"/>
              <a:t>.</a:t>
            </a:r>
          </a:p>
          <a:p>
            <a:pPr lvl="1"/>
            <a:r>
              <a:rPr lang="en-US" dirty="0"/>
              <a:t>Speaker name, title</a:t>
            </a:r>
          </a:p>
        </p:txBody>
      </p:sp>
      <p:sp>
        <p:nvSpPr>
          <p:cNvPr id="5" name="Date Placeholder 4">
            <a:extLst>
              <a:ext uri="{FF2B5EF4-FFF2-40B4-BE49-F238E27FC236}">
                <a16:creationId xmlns:a16="http://schemas.microsoft.com/office/drawing/2014/main" id="{4BDE7FE9-6DAA-C4EB-DCEE-52F6118BF237}"/>
              </a:ext>
            </a:extLst>
          </p:cNvPr>
          <p:cNvSpPr>
            <a:spLocks noGrp="1"/>
          </p:cNvSpPr>
          <p:nvPr>
            <p:ph type="dt" sz="half" idx="11"/>
          </p:nvPr>
        </p:nvSpPr>
        <p:spPr/>
        <p:txBody>
          <a:bodyPr/>
          <a:lstStyle/>
          <a:p>
            <a:endParaRPr lang="en-GB" dirty="0"/>
          </a:p>
        </p:txBody>
      </p:sp>
      <p:sp>
        <p:nvSpPr>
          <p:cNvPr id="6" name="Footer Placeholder 5">
            <a:extLst>
              <a:ext uri="{FF2B5EF4-FFF2-40B4-BE49-F238E27FC236}">
                <a16:creationId xmlns:a16="http://schemas.microsoft.com/office/drawing/2014/main" id="{A4B4688D-8774-2FE9-4413-93D9F4967FCF}"/>
              </a:ext>
            </a:extLst>
          </p:cNvPr>
          <p:cNvSpPr>
            <a:spLocks noGrp="1"/>
          </p:cNvSpPr>
          <p:nvPr>
            <p:ph type="ftr" sz="quarter" idx="12"/>
          </p:nvPr>
        </p:nvSpPr>
        <p:spPr/>
        <p:txBody>
          <a:bodyPr/>
          <a:lstStyle/>
          <a:p>
            <a:endParaRPr lang="en-GB" dirty="0"/>
          </a:p>
        </p:txBody>
      </p:sp>
      <p:sp>
        <p:nvSpPr>
          <p:cNvPr id="7" name="Slide Number Placeholder 6">
            <a:extLst>
              <a:ext uri="{FF2B5EF4-FFF2-40B4-BE49-F238E27FC236}">
                <a16:creationId xmlns:a16="http://schemas.microsoft.com/office/drawing/2014/main" id="{A4E409E0-4FD6-CDBA-F2ED-119A2368901D}"/>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2" name="Picture 1" descr="A blue and yellow logo&#10;&#10;Description automatically generated">
            <a:extLst>
              <a:ext uri="{FF2B5EF4-FFF2-40B4-BE49-F238E27FC236}">
                <a16:creationId xmlns:a16="http://schemas.microsoft.com/office/drawing/2014/main" id="{4BB07F44-D11E-0F4A-6E46-857D2A1F23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88712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ox">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2465071" y="1679686"/>
            <a:ext cx="4221479" cy="3066051"/>
          </a:xfrm>
          <a:prstGeom prst="roundRect">
            <a:avLst>
              <a:gd name="adj" fmla="val 3801"/>
            </a:avLst>
          </a:prstGeom>
          <a:solidFill>
            <a:schemeClr val="accent2"/>
          </a:solidFill>
        </p:spPr>
        <p:txBody>
          <a:bodyPr lIns="180000" rIns="180000" anchor="ctr" anchorCtr="0"/>
          <a:lstStyle>
            <a:lvl1pPr algn="ctr">
              <a:defRPr sz="1800"/>
            </a:lvl1pPr>
            <a:lvl2pPr marL="0" indent="0" algn="ctr">
              <a:spcBef>
                <a:spcPts val="1200"/>
              </a:spcBef>
              <a:buFont typeface="Arial" panose="020B0604020202020204" pitchFamily="34" charset="0"/>
              <a:buNone/>
              <a:defRPr sz="1200" b="1"/>
            </a:lvl2pPr>
            <a:lvl3pPr marL="134540" indent="0">
              <a:buNone/>
              <a:defRPr/>
            </a:lvl3pPr>
          </a:lstStyle>
          <a:p>
            <a:pPr lvl="0"/>
            <a:r>
              <a:rPr lang="en-GB" dirty="0"/>
              <a:t>Quote or key message layout. Adjust the quote marks up or down to fit around the text. The second quote mark should appear at the baseline of the quote</a:t>
            </a:r>
            <a:r>
              <a:rPr lang="en-US" dirty="0"/>
              <a:t>.</a:t>
            </a:r>
          </a:p>
          <a:p>
            <a:pPr lvl="1"/>
            <a:r>
              <a:rPr lang="en-US" dirty="0"/>
              <a:t>Speaker name, title</a:t>
            </a:r>
          </a:p>
        </p:txBody>
      </p:sp>
      <p:sp>
        <p:nvSpPr>
          <p:cNvPr id="2" name="Date Placeholder 1">
            <a:extLst>
              <a:ext uri="{FF2B5EF4-FFF2-40B4-BE49-F238E27FC236}">
                <a16:creationId xmlns:a16="http://schemas.microsoft.com/office/drawing/2014/main" id="{99C9489E-6EC0-A191-3331-E2B35082DCB1}"/>
              </a:ext>
            </a:extLst>
          </p:cNvPr>
          <p:cNvSpPr>
            <a:spLocks noGrp="1"/>
          </p:cNvSpPr>
          <p:nvPr>
            <p:ph type="dt" sz="half" idx="11"/>
          </p:nvPr>
        </p:nvSpPr>
        <p:spPr/>
        <p:txBody>
          <a:bodyPr/>
          <a:lstStyle/>
          <a:p>
            <a:endParaRPr lang="en-GB" dirty="0"/>
          </a:p>
        </p:txBody>
      </p:sp>
      <p:sp>
        <p:nvSpPr>
          <p:cNvPr id="4" name="Footer Placeholder 3">
            <a:extLst>
              <a:ext uri="{FF2B5EF4-FFF2-40B4-BE49-F238E27FC236}">
                <a16:creationId xmlns:a16="http://schemas.microsoft.com/office/drawing/2014/main" id="{D9B44761-C29F-D1D6-D63C-45EF2CF891B0}"/>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CB1618B7-C273-9A3F-EB46-4EE77D2EDC02}"/>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6" name="Picture 5">
            <a:extLst>
              <a:ext uri="{FF2B5EF4-FFF2-40B4-BE49-F238E27FC236}">
                <a16:creationId xmlns:a16="http://schemas.microsoft.com/office/drawing/2014/main" id="{F8ADD3BD-4A7E-C4F5-94BF-F5D95E88DB1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DDB6EC53-FD4C-D4BB-9DBC-4D48873B90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664701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etal)">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756327-3B29-E4BB-E39C-2A0932B31992}"/>
              </a:ext>
            </a:extLst>
          </p:cNvPr>
          <p:cNvSpPr/>
          <p:nvPr userDrawn="1"/>
        </p:nvSpPr>
        <p:spPr>
          <a:xfrm>
            <a:off x="0" y="-11914"/>
            <a:ext cx="9144000" cy="6869914"/>
          </a:xfrm>
          <a:prstGeom prst="rect">
            <a:avLst/>
          </a:prstGeom>
          <a:blipFill dpi="0" rotWithShape="1">
            <a:blip r:embed="rId2" cstate="print">
              <a:extLst>
                <a:ext uri="{28A0092B-C50C-407E-A947-70E740481C1C}">
                  <a14:useLocalDpi xmlns:a14="http://schemas.microsoft.com/office/drawing/2010/main"/>
                </a:ext>
              </a:extLst>
            </a:blip>
            <a:srcRect/>
            <a:stretch>
              <a:fillRect l="-20965" r="-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3982453" y="1774936"/>
            <a:ext cx="4090737" cy="3066051"/>
          </a:xfrm>
          <a:prstGeom prst="roundRect">
            <a:avLst>
              <a:gd name="adj" fmla="val 1877"/>
            </a:avLst>
          </a:prstGeom>
          <a:noFill/>
        </p:spPr>
        <p:txBody>
          <a:bodyPr lIns="180000" rIns="180000" anchor="ctr" anchorCtr="0"/>
          <a:lstStyle>
            <a:lvl1pPr algn="ctr">
              <a:defRPr sz="2000"/>
            </a:lvl1pPr>
            <a:lvl2pPr marL="0" indent="0" algn="ctr">
              <a:spcBef>
                <a:spcPts val="1200"/>
              </a:spcBef>
              <a:buFont typeface="Arial" panose="020B0604020202020204" pitchFamily="34" charset="0"/>
              <a:buNone/>
              <a:defRPr sz="1400" b="1"/>
            </a:lvl2pPr>
            <a:lvl3pPr marL="134540" indent="0">
              <a:buNone/>
              <a:defRPr/>
            </a:lvl3pPr>
          </a:lstStyle>
          <a:p>
            <a:pPr lvl="0"/>
            <a:r>
              <a:rPr lang="en-GB" dirty="0"/>
              <a:t>Quote or key message layout. Adjust the quote marks up or down to fit around the text. </a:t>
            </a:r>
          </a:p>
          <a:p>
            <a:pPr lvl="1"/>
            <a:r>
              <a:rPr lang="en-US" dirty="0"/>
              <a:t>Speaker name, title</a:t>
            </a:r>
          </a:p>
        </p:txBody>
      </p:sp>
      <p:sp>
        <p:nvSpPr>
          <p:cNvPr id="2" name="Date Placeholder 1">
            <a:extLst>
              <a:ext uri="{FF2B5EF4-FFF2-40B4-BE49-F238E27FC236}">
                <a16:creationId xmlns:a16="http://schemas.microsoft.com/office/drawing/2014/main" id="{99C9489E-6EC0-A191-3331-E2B35082DCB1}"/>
              </a:ext>
            </a:extLst>
          </p:cNvPr>
          <p:cNvSpPr>
            <a:spLocks noGrp="1"/>
          </p:cNvSpPr>
          <p:nvPr>
            <p:ph type="dt" sz="half" idx="11"/>
          </p:nvPr>
        </p:nvSpPr>
        <p:spPr/>
        <p:txBody>
          <a:bodyPr/>
          <a:lstStyle/>
          <a:p>
            <a:endParaRPr lang="en-GB" dirty="0"/>
          </a:p>
        </p:txBody>
      </p:sp>
      <p:sp>
        <p:nvSpPr>
          <p:cNvPr id="4" name="Footer Placeholder 3">
            <a:extLst>
              <a:ext uri="{FF2B5EF4-FFF2-40B4-BE49-F238E27FC236}">
                <a16:creationId xmlns:a16="http://schemas.microsoft.com/office/drawing/2014/main" id="{D9B44761-C29F-D1D6-D63C-45EF2CF891B0}"/>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CB1618B7-C273-9A3F-EB46-4EE77D2EDC02}"/>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6" name="Picture 5" descr="A blue and yellow logo&#10;&#10;Description automatically generated">
            <a:extLst>
              <a:ext uri="{FF2B5EF4-FFF2-40B4-BE49-F238E27FC236}">
                <a16:creationId xmlns:a16="http://schemas.microsoft.com/office/drawing/2014/main" id="{BF79631E-9D42-247E-10DA-65BE4FFE65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92644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p:nvPr>
        </p:nvSpPr>
        <p:spPr>
          <a:xfrm>
            <a:off x="568800" y="1611401"/>
            <a:ext cx="3886200" cy="3797213"/>
          </a:xfrm>
        </p:spPr>
        <p:txBody>
          <a:bodyPr/>
          <a:lstStyle>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p:nvPr>
        </p:nvSpPr>
        <p:spPr>
          <a:xfrm>
            <a:off x="4817269" y="1611401"/>
            <a:ext cx="3886200" cy="3797213"/>
          </a:xfrm>
        </p:spPr>
        <p:txBody>
          <a:bodyPr/>
          <a:lstStyle>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pic>
        <p:nvPicPr>
          <p:cNvPr id="5" name="Picture 4">
            <a:extLst>
              <a:ext uri="{FF2B5EF4-FFF2-40B4-BE49-F238E27FC236}">
                <a16:creationId xmlns:a16="http://schemas.microsoft.com/office/drawing/2014/main" id="{8C74A49F-29BD-C980-1249-10C4979CA9E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6" name="Picture 5" descr="A blue and yellow logo&#10;&#10;Description automatically generated">
            <a:extLst>
              <a:ext uri="{FF2B5EF4-FFF2-40B4-BE49-F238E27FC236}">
                <a16:creationId xmlns:a16="http://schemas.microsoft.com/office/drawing/2014/main" id="{D5451586-7796-262C-AC8C-09EAD2AF8D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39401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C72E-4755-88BC-C1F3-CDD062F33363}"/>
              </a:ext>
            </a:extLst>
          </p:cNvPr>
          <p:cNvSpPr>
            <a:spLocks noGrp="1"/>
          </p:cNvSpPr>
          <p:nvPr>
            <p:ph type="ctrTitle" hasCustomPrompt="1"/>
          </p:nvPr>
        </p:nvSpPr>
        <p:spPr>
          <a:xfrm>
            <a:off x="884949" y="1590027"/>
            <a:ext cx="7369815" cy="1026477"/>
          </a:xfrm>
        </p:spPr>
        <p:txBody>
          <a:bodyPr anchor="t"/>
          <a:lstStyle>
            <a:lvl1pPr algn="ctr">
              <a:defRPr sz="2700"/>
            </a:lvl1pPr>
          </a:lstStyle>
          <a:p>
            <a:r>
              <a:rPr lang="en-GB" dirty="0"/>
              <a:t>Closing slide (e.g. Thank you)</a:t>
            </a:r>
          </a:p>
        </p:txBody>
      </p:sp>
      <p:pic>
        <p:nvPicPr>
          <p:cNvPr id="9" name="Picture 8" descr="A blue and yellow logo&#10;&#10;Description automatically generated">
            <a:extLst>
              <a:ext uri="{FF2B5EF4-FFF2-40B4-BE49-F238E27FC236}">
                <a16:creationId xmlns:a16="http://schemas.microsoft.com/office/drawing/2014/main" id="{46E06648-575B-6A2C-590D-B3211B2F8287}"/>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3177171" y="4575519"/>
            <a:ext cx="2789657" cy="1207442"/>
          </a:xfrm>
          <a:prstGeom prst="rect">
            <a:avLst/>
          </a:prstGeom>
        </p:spPr>
      </p:pic>
    </p:spTree>
    <p:extLst>
      <p:ext uri="{BB962C8B-B14F-4D97-AF65-F5344CB8AC3E}">
        <p14:creationId xmlns:p14="http://schemas.microsoft.com/office/powerpoint/2010/main" val="1671711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B557-31E9-E28C-EE89-35C38794F70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D89A2C5-F79B-C956-A124-744CE20A227D}"/>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703A0A1-3F92-660C-CFAE-C22EFDDAD6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71914E-7A42-D111-B9E2-CBA615EAD98A}"/>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8" name="Picture 7">
            <a:extLst>
              <a:ext uri="{FF2B5EF4-FFF2-40B4-BE49-F238E27FC236}">
                <a16:creationId xmlns:a16="http://schemas.microsoft.com/office/drawing/2014/main" id="{AE473886-6130-1F3C-04FB-9C13D12BE3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9" name="Picture 8" descr="A blue and yellow logo&#10;&#10;Description automatically generated">
            <a:extLst>
              <a:ext uri="{FF2B5EF4-FFF2-40B4-BE49-F238E27FC236}">
                <a16:creationId xmlns:a16="http://schemas.microsoft.com/office/drawing/2014/main" id="{ECABB9CC-A399-CCEA-9AA9-4BDCD54752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260272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297E8-3ACA-5314-8D07-5F757E07DBE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4E85639-CCB6-AF83-6764-B28B22E86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B9FA5B-6857-F9BE-36A6-CF4E976DDB5E}"/>
              </a:ext>
            </a:extLst>
          </p:cNvPr>
          <p:cNvSpPr>
            <a:spLocks noGrp="1"/>
          </p:cNvSpPr>
          <p:nvPr>
            <p:ph type="sldNum" sz="quarter" idx="12"/>
          </p:nvPr>
        </p:nvSpPr>
        <p:spPr/>
        <p:txBody>
          <a:bodyPr/>
          <a:lstStyle/>
          <a:p>
            <a:fld id="{22E84AB2-3475-4778-992D-8093CE74451B}" type="slidenum">
              <a:rPr lang="en-GB" smtClean="0"/>
              <a:t>‹#›</a:t>
            </a:fld>
            <a:endParaRPr lang="en-GB"/>
          </a:p>
        </p:txBody>
      </p:sp>
    </p:spTree>
    <p:extLst>
      <p:ext uri="{BB962C8B-B14F-4D97-AF65-F5344CB8AC3E}">
        <p14:creationId xmlns:p14="http://schemas.microsoft.com/office/powerpoint/2010/main" val="342320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l branding">
    <p:spTree>
      <p:nvGrpSpPr>
        <p:cNvPr id="1" name=""/>
        <p:cNvGrpSpPr/>
        <p:nvPr/>
      </p:nvGrpSpPr>
      <p:grpSpPr>
        <a:xfrm>
          <a:off x="0" y="0"/>
          <a:ext cx="0" cy="0"/>
          <a:chOff x="0" y="0"/>
          <a:chExt cx="0" cy="0"/>
        </a:xfrm>
      </p:grpSpPr>
      <p:pic>
        <p:nvPicPr>
          <p:cNvPr id="5" name="Picture 4" descr="A yellow and white background&#10;&#10;Description automatically generated">
            <a:extLst>
              <a:ext uri="{FF2B5EF4-FFF2-40B4-BE49-F238E27FC236}">
                <a16:creationId xmlns:a16="http://schemas.microsoft.com/office/drawing/2014/main" id="{207B136C-8A2F-6971-E234-682BDD3A3C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902200"/>
            <a:ext cx="9144000" cy="1955800"/>
          </a:xfrm>
          <a:prstGeom prst="rect">
            <a:avLst/>
          </a:prstGeom>
        </p:spPr>
      </p:pic>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a:xfrm>
            <a:off x="373380" y="469900"/>
            <a:ext cx="6558873" cy="1290411"/>
          </a:xfrm>
        </p:spPr>
        <p:txBody>
          <a:bodyPr/>
          <a:lstStyle>
            <a:lvl1pPr>
              <a:defRPr sz="2700"/>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GB" dirty="0"/>
              <a:t>Dual branding layout for front cover slide</a:t>
            </a:r>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7">
            <a:extLst>
              <a:ext uri="{FF2B5EF4-FFF2-40B4-BE49-F238E27FC236}">
                <a16:creationId xmlns:a16="http://schemas.microsoft.com/office/drawing/2014/main" id="{507C4CBF-7BB8-85D8-5451-74C954CC248B}"/>
              </a:ext>
            </a:extLst>
          </p:cNvPr>
          <p:cNvSpPr>
            <a:spLocks noGrp="1"/>
          </p:cNvSpPr>
          <p:nvPr>
            <p:ph type="body" sz="quarter" idx="13" hasCustomPrompt="1"/>
          </p:nvPr>
        </p:nvSpPr>
        <p:spPr>
          <a:xfrm>
            <a:off x="3028950" y="6197601"/>
            <a:ext cx="3086100" cy="479425"/>
          </a:xfrm>
        </p:spPr>
        <p:txBody>
          <a:bodyPr anchor="ctr"/>
          <a:lstStyle>
            <a:lvl1pPr algn="ctr">
              <a:defRPr sz="1100" b="1">
                <a:solidFill>
                  <a:schemeClr val="accent1"/>
                </a:solidFill>
              </a:defRPr>
            </a:lvl1pPr>
            <a:lvl2pPr marL="0" indent="0">
              <a:buNone/>
              <a:defRPr/>
            </a:lvl2pPr>
          </a:lstStyle>
          <a:p>
            <a:r>
              <a:rPr lang="en-GB" dirty="0"/>
              <a:t>PARTNERED WITH / SUPPORTING / SPONSORED BY [DELETE OR REWRITE AS APPROPRIATE]</a:t>
            </a:r>
          </a:p>
        </p:txBody>
      </p:sp>
      <p:sp>
        <p:nvSpPr>
          <p:cNvPr id="10" name="Picture Placeholder 9">
            <a:extLst>
              <a:ext uri="{FF2B5EF4-FFF2-40B4-BE49-F238E27FC236}">
                <a16:creationId xmlns:a16="http://schemas.microsoft.com/office/drawing/2014/main" id="{C4E11BDA-229C-87C8-9C6C-728DA2B6586A}"/>
              </a:ext>
            </a:extLst>
          </p:cNvPr>
          <p:cNvSpPr>
            <a:spLocks noGrp="1"/>
          </p:cNvSpPr>
          <p:nvPr>
            <p:ph type="pic" sz="quarter" idx="14" hasCustomPrompt="1"/>
          </p:nvPr>
        </p:nvSpPr>
        <p:spPr>
          <a:xfrm>
            <a:off x="359569" y="5765800"/>
            <a:ext cx="1288256" cy="895350"/>
          </a:xfrm>
        </p:spPr>
        <p:txBody>
          <a:bodyPr/>
          <a:lstStyle>
            <a:lvl1pPr>
              <a:defRPr/>
            </a:lvl1pPr>
          </a:lstStyle>
          <a:p>
            <a:r>
              <a:rPr lang="en-GB" dirty="0"/>
              <a:t>Logo</a:t>
            </a:r>
          </a:p>
        </p:txBody>
      </p:sp>
      <p:sp>
        <p:nvSpPr>
          <p:cNvPr id="4" name="Subtitle 2">
            <a:extLst>
              <a:ext uri="{FF2B5EF4-FFF2-40B4-BE49-F238E27FC236}">
                <a16:creationId xmlns:a16="http://schemas.microsoft.com/office/drawing/2014/main" id="{36F56BB9-6532-D60F-8AA3-3074F03F7147}"/>
              </a:ext>
            </a:extLst>
          </p:cNvPr>
          <p:cNvSpPr>
            <a:spLocks noGrp="1"/>
          </p:cNvSpPr>
          <p:nvPr>
            <p:ph type="subTitle" idx="1"/>
          </p:nvPr>
        </p:nvSpPr>
        <p:spPr>
          <a:xfrm>
            <a:off x="359569" y="3429001"/>
            <a:ext cx="3847907" cy="75806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7" name="Text Placeholder 16">
            <a:extLst>
              <a:ext uri="{FF2B5EF4-FFF2-40B4-BE49-F238E27FC236}">
                <a16:creationId xmlns:a16="http://schemas.microsoft.com/office/drawing/2014/main" id="{DD3960F9-5E7D-B36A-D8FA-46E54B80473E}"/>
              </a:ext>
            </a:extLst>
          </p:cNvPr>
          <p:cNvSpPr>
            <a:spLocks noGrp="1"/>
          </p:cNvSpPr>
          <p:nvPr>
            <p:ph type="body" sz="quarter" idx="15" hasCustomPrompt="1"/>
          </p:nvPr>
        </p:nvSpPr>
        <p:spPr>
          <a:xfrm>
            <a:off x="359568" y="4292029"/>
            <a:ext cx="2835000" cy="316556"/>
          </a:xfrm>
        </p:spPr>
        <p:txBody>
          <a:bodyPr/>
          <a:lstStyle>
            <a:lvl1pPr>
              <a:defRPr sz="1350"/>
            </a:lvl1pPr>
          </a:lstStyle>
          <a:p>
            <a:pPr lvl="0"/>
            <a:r>
              <a:rPr lang="en-US" dirty="0"/>
              <a:t>Click to edit date DD Month YYYY</a:t>
            </a:r>
          </a:p>
        </p:txBody>
      </p:sp>
      <p:pic>
        <p:nvPicPr>
          <p:cNvPr id="3" name="Picture 2" descr="A blue and yellow logo&#10;&#10;Description automatically generated">
            <a:extLst>
              <a:ext uri="{FF2B5EF4-FFF2-40B4-BE49-F238E27FC236}">
                <a16:creationId xmlns:a16="http://schemas.microsoft.com/office/drawing/2014/main" id="{8C2D559A-2CD9-EB99-CF61-0D5E29886A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693744750"/>
      </p:ext>
    </p:extLst>
  </p:cSld>
  <p:clrMapOvr>
    <a:masterClrMapping/>
  </p:clrMapOvr>
  <p:extLst>
    <p:ext uri="{DCECCB84-F9BA-43D5-87BE-67443E8EF086}">
      <p15:sldGuideLst xmlns:p15="http://schemas.microsoft.com/office/powerpoint/2012/main">
        <p15:guide id="1" orient="horz" pos="35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or Agend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7E695A-C097-33CD-B893-F59040CDE5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p:txBody>
          <a:bodyPr/>
          <a:lstStyle>
            <a:lvl1pPr>
              <a:defRPr/>
            </a:lvl1pPr>
          </a:lstStyle>
          <a:p>
            <a:r>
              <a:rPr lang="en-GB" dirty="0"/>
              <a:t>Content or agenda layout</a:t>
            </a:r>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dirty="0"/>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7" name="Text Placeholder 3">
            <a:extLst>
              <a:ext uri="{FF2B5EF4-FFF2-40B4-BE49-F238E27FC236}">
                <a16:creationId xmlns:a16="http://schemas.microsoft.com/office/drawing/2014/main" id="{85C46A79-E8D8-271A-461D-51EFBB01882F}"/>
              </a:ext>
            </a:extLst>
          </p:cNvPr>
          <p:cNvSpPr>
            <a:spLocks noGrp="1"/>
          </p:cNvSpPr>
          <p:nvPr>
            <p:ph type="body" sz="quarter" idx="16"/>
          </p:nvPr>
        </p:nvSpPr>
        <p:spPr>
          <a:xfrm>
            <a:off x="568800" y="1436915"/>
            <a:ext cx="8131069" cy="3971700"/>
          </a:xfrm>
        </p:spPr>
        <p:txBody>
          <a:bodyPr/>
          <a:lstStyle>
            <a:lvl1pPr>
              <a:spcAft>
                <a:spcPts val="1050"/>
              </a:spcAft>
              <a:tabLst>
                <a:tab pos="6057900" algn="r"/>
              </a:tabLst>
              <a:defRPr/>
            </a:lvl1pPr>
            <a:lvl2pPr marL="266700" indent="0">
              <a:spcAft>
                <a:spcPts val="1050"/>
              </a:spcAft>
              <a:buNone/>
              <a:tabLst>
                <a:tab pos="6057900" algn="r"/>
              </a:tabLst>
              <a:defRPr/>
            </a:lvl2pPr>
            <a:lvl3pPr marL="0" indent="0">
              <a:spcAft>
                <a:spcPts val="1050"/>
              </a:spcAft>
              <a:buNone/>
              <a:tabLst>
                <a:tab pos="6057900" algn="r"/>
              </a:tabLst>
              <a:defRPr/>
            </a:lvl3pPr>
            <a:lvl4pPr marL="270000" indent="0">
              <a:spcAft>
                <a:spcPts val="1050"/>
              </a:spcAft>
              <a:tabLst>
                <a:tab pos="6057900" algn="r"/>
              </a:tabLst>
              <a:defRPr sz="1200"/>
            </a:lvl4pPr>
            <a:lvl5pPr marL="0" indent="0">
              <a:spcAft>
                <a:spcPts val="1050"/>
              </a:spcAft>
              <a:buNone/>
              <a:tabLst>
                <a:tab pos="6057900" algn="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descr="A blue and yellow logo&#10;&#10;Description automatically generated">
            <a:extLst>
              <a:ext uri="{FF2B5EF4-FFF2-40B4-BE49-F238E27FC236}">
                <a16:creationId xmlns:a16="http://schemas.microsoft.com/office/drawing/2014/main" id="{6CE17373-BBCE-CB6B-EDD4-5031269B44D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94852981"/>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p:txBody>
          <a:bodyPr/>
          <a:lstStyle>
            <a:lvl1pPr>
              <a:defRPr sz="2600"/>
            </a:lvl1pPr>
          </a:lstStyle>
          <a:p>
            <a:r>
              <a:rPr lang="en-GB" dirty="0"/>
              <a:t>Slide title up to two lines and it should be short and punchy for maximum impact</a:t>
            </a:r>
          </a:p>
        </p:txBody>
      </p:sp>
      <p:sp>
        <p:nvSpPr>
          <p:cNvPr id="3" name="Content Placeholder 2">
            <a:extLst>
              <a:ext uri="{FF2B5EF4-FFF2-40B4-BE49-F238E27FC236}">
                <a16:creationId xmlns:a16="http://schemas.microsoft.com/office/drawing/2014/main" id="{5F2408D8-2D59-BA6D-D2B2-DF11D29D8041}"/>
              </a:ext>
            </a:extLst>
          </p:cNvPr>
          <p:cNvSpPr>
            <a:spLocks noGrp="1"/>
          </p:cNvSpPr>
          <p:nvPr>
            <p:ph idx="1" hasCustomPrompt="1"/>
          </p:nvPr>
        </p:nvSpPr>
        <p:spPr>
          <a:xfrm>
            <a:off x="568799" y="2184064"/>
            <a:ext cx="8134669" cy="3224549"/>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8800" y="5997144"/>
            <a:ext cx="5504470" cy="620713"/>
          </a:xfrm>
        </p:spPr>
        <p:txBody>
          <a:bodyPr anchor="b"/>
          <a:lstStyle>
            <a:lvl1pPr>
              <a:defRPr sz="900"/>
            </a:lvl1pPr>
            <a:lvl2pPr marL="0" indent="0">
              <a:buNone/>
              <a:defRPr/>
            </a:lvl2pPr>
          </a:lstStyle>
          <a:p>
            <a:pPr lvl="0"/>
            <a:r>
              <a:rPr lang="en-US" dirty="0"/>
              <a:t>Click to edit footnote area</a:t>
            </a:r>
          </a:p>
        </p:txBody>
      </p:sp>
      <p:pic>
        <p:nvPicPr>
          <p:cNvPr id="5" name="Picture 4">
            <a:extLst>
              <a:ext uri="{FF2B5EF4-FFF2-40B4-BE49-F238E27FC236}">
                <a16:creationId xmlns:a16="http://schemas.microsoft.com/office/drawing/2014/main" id="{35E6B5B6-E759-0A2B-9BB1-BAFCA170D6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2" y="5633279"/>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B561401F-2987-3398-B337-FDF62AADB75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4" name="Text Placeholder 8">
            <a:extLst>
              <a:ext uri="{FF2B5EF4-FFF2-40B4-BE49-F238E27FC236}">
                <a16:creationId xmlns:a16="http://schemas.microsoft.com/office/drawing/2014/main" id="{C5D1F85B-EEE2-73CA-0598-1720E221272A}"/>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1606884090"/>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and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3886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4818063" y="2185200"/>
            <a:ext cx="3886200" cy="3232800"/>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pic>
        <p:nvPicPr>
          <p:cNvPr id="11" name="Picture 10">
            <a:extLst>
              <a:ext uri="{FF2B5EF4-FFF2-40B4-BE49-F238E27FC236}">
                <a16:creationId xmlns:a16="http://schemas.microsoft.com/office/drawing/2014/main" id="{D695BE72-2778-366A-761C-1918DF3C86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80F23342-729A-7474-A34C-A414565FA8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9" name="Text Placeholder 8">
            <a:extLst>
              <a:ext uri="{FF2B5EF4-FFF2-40B4-BE49-F238E27FC236}">
                <a16:creationId xmlns:a16="http://schemas.microsoft.com/office/drawing/2014/main" id="{2970DA84-BF3C-2383-8E2B-8243E0A8E2D0}"/>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20170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and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6151420" y="2185201"/>
            <a:ext cx="2552843"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11" name="Content Placeholder 3">
            <a:extLst>
              <a:ext uri="{FF2B5EF4-FFF2-40B4-BE49-F238E27FC236}">
                <a16:creationId xmlns:a16="http://schemas.microsoft.com/office/drawing/2014/main" id="{8F0FFE1A-388B-9443-9FE7-FFCE75082265}"/>
              </a:ext>
            </a:extLst>
          </p:cNvPr>
          <p:cNvSpPr>
            <a:spLocks noGrp="1"/>
          </p:cNvSpPr>
          <p:nvPr>
            <p:ph sz="half" idx="15" hasCustomPrompt="1"/>
          </p:nvPr>
        </p:nvSpPr>
        <p:spPr>
          <a:xfrm>
            <a:off x="336011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9B9AC5CD-A01F-1571-0BD3-C2886F046BE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11732A1D-2BBD-73B6-1277-43204F4556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5" name="Text Placeholder 8">
            <a:extLst>
              <a:ext uri="{FF2B5EF4-FFF2-40B4-BE49-F238E27FC236}">
                <a16:creationId xmlns:a16="http://schemas.microsoft.com/office/drawing/2014/main" id="{D142A33B-556B-D3D4-0A1F-EF86BE175ED7}"/>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362945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and Sub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6149270" y="2185201"/>
            <a:ext cx="2552843"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1" name="Content Placeholder 3">
            <a:extLst>
              <a:ext uri="{FF2B5EF4-FFF2-40B4-BE49-F238E27FC236}">
                <a16:creationId xmlns:a16="http://schemas.microsoft.com/office/drawing/2014/main" id="{8F0FFE1A-388B-9443-9FE7-FFCE75082265}"/>
              </a:ext>
            </a:extLst>
          </p:cNvPr>
          <p:cNvSpPr>
            <a:spLocks noGrp="1"/>
          </p:cNvSpPr>
          <p:nvPr>
            <p:ph sz="half" idx="15" hasCustomPrompt="1"/>
          </p:nvPr>
        </p:nvSpPr>
        <p:spPr>
          <a:xfrm>
            <a:off x="3359035"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a:extLst>
              <a:ext uri="{FF2B5EF4-FFF2-40B4-BE49-F238E27FC236}">
                <a16:creationId xmlns:a16="http://schemas.microsoft.com/office/drawing/2014/main" id="{02DFBF98-0B11-22DF-DD72-4EAB27FD282A}"/>
              </a:ext>
            </a:extLst>
          </p:cNvPr>
          <p:cNvSpPr>
            <a:spLocks noGrp="1"/>
          </p:cNvSpPr>
          <p:nvPr>
            <p:ph type="body" sz="quarter" idx="17" hasCustomPrompt="1"/>
          </p:nvPr>
        </p:nvSpPr>
        <p:spPr>
          <a:xfrm>
            <a:off x="568800"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sp>
        <p:nvSpPr>
          <p:cNvPr id="15" name="Text Placeholder 8">
            <a:extLst>
              <a:ext uri="{FF2B5EF4-FFF2-40B4-BE49-F238E27FC236}">
                <a16:creationId xmlns:a16="http://schemas.microsoft.com/office/drawing/2014/main" id="{F10BB49C-6888-C6CF-7CF5-0F794F508008}"/>
              </a:ext>
            </a:extLst>
          </p:cNvPr>
          <p:cNvSpPr>
            <a:spLocks noGrp="1"/>
          </p:cNvSpPr>
          <p:nvPr>
            <p:ph type="body" sz="quarter" idx="18" hasCustomPrompt="1"/>
          </p:nvPr>
        </p:nvSpPr>
        <p:spPr>
          <a:xfrm>
            <a:off x="3359034"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sp>
        <p:nvSpPr>
          <p:cNvPr id="16" name="Text Placeholder 8">
            <a:extLst>
              <a:ext uri="{FF2B5EF4-FFF2-40B4-BE49-F238E27FC236}">
                <a16:creationId xmlns:a16="http://schemas.microsoft.com/office/drawing/2014/main" id="{A1CFB2F6-6962-A4DD-33FA-7FC32291EF8E}"/>
              </a:ext>
            </a:extLst>
          </p:cNvPr>
          <p:cNvSpPr>
            <a:spLocks noGrp="1"/>
          </p:cNvSpPr>
          <p:nvPr>
            <p:ph type="body" sz="quarter" idx="19" hasCustomPrompt="1"/>
          </p:nvPr>
        </p:nvSpPr>
        <p:spPr>
          <a:xfrm>
            <a:off x="6149269"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pic>
        <p:nvPicPr>
          <p:cNvPr id="10" name="Picture 9">
            <a:extLst>
              <a:ext uri="{FF2B5EF4-FFF2-40B4-BE49-F238E27FC236}">
                <a16:creationId xmlns:a16="http://schemas.microsoft.com/office/drawing/2014/main" id="{8E921491-B6A6-FF3E-DD32-79F11ECEA0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37D43373-104E-3227-4085-01A4FF8F3E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831997586"/>
      </p:ext>
    </p:extLst>
  </p:cSld>
  <p:clrMapOvr>
    <a:masterClrMapping/>
  </p:clrMapOvr>
  <p:extLst>
    <p:ext uri="{DCECCB84-F9BA-43D5-87BE-67443E8EF086}">
      <p15:sldGuideLst xmlns:p15="http://schemas.microsoft.com/office/powerpoint/2012/main">
        <p15:guide id="1" pos="1979" userDrawn="1">
          <p15:clr>
            <a:srgbClr val="FBAE40"/>
          </p15:clr>
        </p15:guide>
        <p15:guide id="2" pos="20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hree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4" name="Text Placeholder 8">
            <a:extLst>
              <a:ext uri="{FF2B5EF4-FFF2-40B4-BE49-F238E27FC236}">
                <a16:creationId xmlns:a16="http://schemas.microsoft.com/office/drawing/2014/main" id="{04D12D13-94EF-DA5B-DFAB-4C02B7B40832}"/>
              </a:ext>
            </a:extLst>
          </p:cNvPr>
          <p:cNvSpPr>
            <a:spLocks noGrp="1"/>
          </p:cNvSpPr>
          <p:nvPr>
            <p:ph type="body" sz="quarter" idx="13"/>
          </p:nvPr>
        </p:nvSpPr>
        <p:spPr>
          <a:xfrm>
            <a:off x="568800"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sp>
        <p:nvSpPr>
          <p:cNvPr id="3" name="Text Placeholder 8">
            <a:extLst>
              <a:ext uri="{FF2B5EF4-FFF2-40B4-BE49-F238E27FC236}">
                <a16:creationId xmlns:a16="http://schemas.microsoft.com/office/drawing/2014/main" id="{9F29AD6F-D4D7-1677-8260-D043C8402AB0}"/>
              </a:ext>
            </a:extLst>
          </p:cNvPr>
          <p:cNvSpPr>
            <a:spLocks noGrp="1"/>
          </p:cNvSpPr>
          <p:nvPr>
            <p:ph type="body" sz="quarter" idx="20"/>
          </p:nvPr>
        </p:nvSpPr>
        <p:spPr>
          <a:xfrm>
            <a:off x="3359431"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sp>
        <p:nvSpPr>
          <p:cNvPr id="10" name="Text Placeholder 8">
            <a:extLst>
              <a:ext uri="{FF2B5EF4-FFF2-40B4-BE49-F238E27FC236}">
                <a16:creationId xmlns:a16="http://schemas.microsoft.com/office/drawing/2014/main" id="{AD0340C9-58D7-0DFF-D2BD-BB005C554C84}"/>
              </a:ext>
            </a:extLst>
          </p:cNvPr>
          <p:cNvSpPr>
            <a:spLocks noGrp="1"/>
          </p:cNvSpPr>
          <p:nvPr>
            <p:ph type="body" sz="quarter" idx="21"/>
          </p:nvPr>
        </p:nvSpPr>
        <p:spPr>
          <a:xfrm>
            <a:off x="6150063"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pic>
        <p:nvPicPr>
          <p:cNvPr id="5" name="Picture 4">
            <a:extLst>
              <a:ext uri="{FF2B5EF4-FFF2-40B4-BE49-F238E27FC236}">
                <a16:creationId xmlns:a16="http://schemas.microsoft.com/office/drawing/2014/main" id="{7599B1DD-014C-C5B4-773F-6D5B40F6E2F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9FE07577-601F-10F4-1C49-B9A944CF921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040379972"/>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15383C-ED05-0280-E3CB-134BA2D194F0}"/>
              </a:ext>
            </a:extLst>
          </p:cNvPr>
          <p:cNvSpPr>
            <a:spLocks noGrp="1"/>
          </p:cNvSpPr>
          <p:nvPr>
            <p:ph type="title"/>
          </p:nvPr>
        </p:nvSpPr>
        <p:spPr>
          <a:xfrm>
            <a:off x="567732" y="515118"/>
            <a:ext cx="8135737" cy="82550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A1E2B8F-496A-FE0A-F4B9-761FF60CA922}"/>
              </a:ext>
            </a:extLst>
          </p:cNvPr>
          <p:cNvSpPr>
            <a:spLocks noGrp="1"/>
          </p:cNvSpPr>
          <p:nvPr>
            <p:ph type="body" idx="1"/>
          </p:nvPr>
        </p:nvSpPr>
        <p:spPr>
          <a:xfrm>
            <a:off x="568800" y="2184064"/>
            <a:ext cx="8127206" cy="32245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484752D-078B-91D2-20FD-FFB0E28ED39C}"/>
              </a:ext>
            </a:extLst>
          </p:cNvPr>
          <p:cNvSpPr>
            <a:spLocks noGrp="1"/>
          </p:cNvSpPr>
          <p:nvPr>
            <p:ph type="dt" sz="half" idx="2"/>
          </p:nvPr>
        </p:nvSpPr>
        <p:spPr>
          <a:xfrm>
            <a:off x="576263" y="6436976"/>
            <a:ext cx="2057400" cy="180511"/>
          </a:xfrm>
          <a:prstGeom prst="rect">
            <a:avLst/>
          </a:prstGeom>
        </p:spPr>
        <p:txBody>
          <a:bodyPr vert="horz" lIns="0" tIns="0" rIns="0" bIns="0" rtlCol="0" anchor="b" anchorCtr="0"/>
          <a:lstStyle>
            <a:lvl1pPr algn="l">
              <a:defRPr sz="788">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67D02E28-9B46-5DD0-9A8B-ECE23E8C59DF}"/>
              </a:ext>
            </a:extLst>
          </p:cNvPr>
          <p:cNvSpPr>
            <a:spLocks noGrp="1"/>
          </p:cNvSpPr>
          <p:nvPr>
            <p:ph type="ftr" sz="quarter" idx="3"/>
          </p:nvPr>
        </p:nvSpPr>
        <p:spPr>
          <a:xfrm>
            <a:off x="3028950" y="6436976"/>
            <a:ext cx="3086100" cy="180511"/>
          </a:xfrm>
          <a:prstGeom prst="rect">
            <a:avLst/>
          </a:prstGeom>
        </p:spPr>
        <p:txBody>
          <a:bodyPr vert="horz" lIns="0" tIns="0" rIns="0" bIns="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A84CFD5-24C3-28C1-10FF-B7D637EF3DF7}"/>
              </a:ext>
            </a:extLst>
          </p:cNvPr>
          <p:cNvSpPr>
            <a:spLocks noGrp="1"/>
          </p:cNvSpPr>
          <p:nvPr>
            <p:ph type="sldNum" sz="quarter" idx="4"/>
          </p:nvPr>
        </p:nvSpPr>
        <p:spPr>
          <a:xfrm>
            <a:off x="6115050" y="6436976"/>
            <a:ext cx="171449" cy="223895"/>
          </a:xfrm>
          <a:prstGeom prst="rect">
            <a:avLst/>
          </a:prstGeom>
        </p:spPr>
        <p:txBody>
          <a:bodyPr vert="horz" lIns="0" tIns="0" rIns="0" bIns="0" rtlCol="0" anchor="ctr"/>
          <a:lstStyle>
            <a:lvl1pPr algn="r">
              <a:defRPr sz="825" b="1">
                <a:solidFill>
                  <a:schemeClr val="accent1"/>
                </a:solidFill>
              </a:defRPr>
            </a:lvl1pPr>
          </a:lstStyle>
          <a:p>
            <a:fld id="{22E84AB2-3475-4778-992D-8093CE74451B}" type="slidenum">
              <a:rPr lang="en-GB" smtClean="0"/>
              <a:pPr/>
              <a:t>‹#›</a:t>
            </a:fld>
            <a:endParaRPr lang="en-GB" dirty="0"/>
          </a:p>
        </p:txBody>
      </p:sp>
    </p:spTree>
    <p:extLst>
      <p:ext uri="{BB962C8B-B14F-4D97-AF65-F5344CB8AC3E}">
        <p14:creationId xmlns:p14="http://schemas.microsoft.com/office/powerpoint/2010/main" val="27968808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2" r:id="rId4"/>
    <p:sldLayoutId id="2147483650" r:id="rId5"/>
    <p:sldLayoutId id="2147483662" r:id="rId6"/>
    <p:sldLayoutId id="2147483663" r:id="rId7"/>
    <p:sldLayoutId id="2147483664" r:id="rId8"/>
    <p:sldLayoutId id="2147483669" r:id="rId9"/>
    <p:sldLayoutId id="2147483679" r:id="rId10"/>
    <p:sldLayoutId id="2147483667" r:id="rId11"/>
    <p:sldLayoutId id="2147483651" r:id="rId12"/>
    <p:sldLayoutId id="2147483681" r:id="rId13"/>
    <p:sldLayoutId id="2147483668" r:id="rId14"/>
    <p:sldLayoutId id="2147483661" r:id="rId15"/>
    <p:sldLayoutId id="2147483676" r:id="rId16"/>
    <p:sldLayoutId id="2147483675" r:id="rId17"/>
    <p:sldLayoutId id="2147483671" r:id="rId18"/>
    <p:sldLayoutId id="2147483682" r:id="rId19"/>
    <p:sldLayoutId id="2147483665" r:id="rId20"/>
    <p:sldLayoutId id="2147483673" r:id="rId21"/>
    <p:sldLayoutId id="2147483674" r:id="rId22"/>
    <p:sldLayoutId id="2147483652" r:id="rId23"/>
    <p:sldLayoutId id="2147483670" r:id="rId24"/>
    <p:sldLayoutId id="2147483654" r:id="rId25"/>
    <p:sldLayoutId id="2147483655" r:id="rId26"/>
  </p:sldLayoutIdLst>
  <p:hf hdr="0" ftr="0" dt="0"/>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6" userDrawn="1">
          <p15:clr>
            <a:srgbClr val="F26B43"/>
          </p15:clr>
        </p15:guide>
        <p15:guide id="2" pos="2880" userDrawn="1">
          <p15:clr>
            <a:srgbClr val="F26B43"/>
          </p15:clr>
        </p15:guide>
        <p15:guide id="4" pos="5483" userDrawn="1">
          <p15:clr>
            <a:srgbClr val="F26B43"/>
          </p15:clr>
        </p15:guide>
        <p15:guide id="5" orient="horz" pos="3407" userDrawn="1">
          <p15:clr>
            <a:srgbClr val="F26B43"/>
          </p15:clr>
        </p15:guide>
        <p15:guide id="6" pos="4360" userDrawn="1">
          <p15:clr>
            <a:srgbClr val="F26B43"/>
          </p15:clr>
        </p15:guide>
        <p15:guide id="7" pos="3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49465A-5217-149D-F194-F52BC490CF99}"/>
              </a:ext>
            </a:extLst>
          </p:cNvPr>
          <p:cNvSpPr>
            <a:spLocks noGrp="1"/>
          </p:cNvSpPr>
          <p:nvPr>
            <p:ph type="ctrTitle"/>
          </p:nvPr>
        </p:nvSpPr>
        <p:spPr>
          <a:xfrm>
            <a:off x="373380" y="2965738"/>
            <a:ext cx="6558873" cy="1037738"/>
          </a:xfrm>
        </p:spPr>
        <p:txBody>
          <a:bodyPr/>
          <a:lstStyle/>
          <a:p>
            <a:r>
              <a:rPr lang="en-GB" dirty="0"/>
              <a:t>Making it right, making it fair for terminally ill people</a:t>
            </a:r>
          </a:p>
        </p:txBody>
      </p:sp>
      <p:sp>
        <p:nvSpPr>
          <p:cNvPr id="10" name="Subtitle 9">
            <a:extLst>
              <a:ext uri="{FF2B5EF4-FFF2-40B4-BE49-F238E27FC236}">
                <a16:creationId xmlns:a16="http://schemas.microsoft.com/office/drawing/2014/main" id="{0505DF22-35F4-6620-6AC0-B3FAED97F276}"/>
              </a:ext>
            </a:extLst>
          </p:cNvPr>
          <p:cNvSpPr>
            <a:spLocks noGrp="1"/>
          </p:cNvSpPr>
          <p:nvPr>
            <p:ph type="subTitle" idx="1"/>
          </p:nvPr>
        </p:nvSpPr>
        <p:spPr>
          <a:xfrm>
            <a:off x="373380" y="4191778"/>
            <a:ext cx="4457758" cy="568546"/>
          </a:xfrm>
        </p:spPr>
        <p:txBody>
          <a:bodyPr/>
          <a:lstStyle/>
          <a:p>
            <a:r>
              <a:rPr lang="en-GB" dirty="0"/>
              <a:t>EAS Conference, 15</a:t>
            </a:r>
            <a:r>
              <a:rPr lang="en-GB" baseline="30000" dirty="0"/>
              <a:t>th</a:t>
            </a:r>
            <a:r>
              <a:rPr lang="en-GB" dirty="0"/>
              <a:t> November 2024</a:t>
            </a:r>
          </a:p>
          <a:p>
            <a:endParaRPr lang="en-GB" dirty="0"/>
          </a:p>
          <a:p>
            <a:r>
              <a:rPr lang="en-GB" dirty="0"/>
              <a:t>Ellie Wagstaff, Senior Policy Manager</a:t>
            </a:r>
          </a:p>
          <a:p>
            <a:r>
              <a:rPr lang="en-GB" dirty="0"/>
              <a:t>Marie Curie Scotland</a:t>
            </a:r>
          </a:p>
          <a:p>
            <a:endParaRPr lang="en-GB" dirty="0"/>
          </a:p>
          <a:p>
            <a:endParaRPr lang="en-GB" dirty="0"/>
          </a:p>
        </p:txBody>
      </p:sp>
    </p:spTree>
    <p:extLst>
      <p:ext uri="{BB962C8B-B14F-4D97-AF65-F5344CB8AC3E}">
        <p14:creationId xmlns:p14="http://schemas.microsoft.com/office/powerpoint/2010/main" val="374787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456524-5182-557F-A598-132EB1340036}"/>
              </a:ext>
            </a:extLst>
          </p:cNvPr>
          <p:cNvSpPr>
            <a:spLocks noGrp="1"/>
          </p:cNvSpPr>
          <p:nvPr>
            <p:ph type="body" sz="quarter" idx="19"/>
          </p:nvPr>
        </p:nvSpPr>
        <p:spPr>
          <a:xfrm>
            <a:off x="3358897" y="3685626"/>
            <a:ext cx="2554200" cy="1817600"/>
          </a:xfrm>
        </p:spPr>
        <p:txBody>
          <a:bodyPr/>
          <a:lstStyle/>
          <a:p>
            <a:r>
              <a:rPr lang="en-GB" sz="2000" dirty="0"/>
              <a:t>Targeted social security</a:t>
            </a:r>
          </a:p>
          <a:p>
            <a:pPr marL="342900" indent="-342900">
              <a:buFontTx/>
              <a:buChar char="-"/>
            </a:pPr>
            <a:r>
              <a:rPr lang="en-GB" sz="2000" dirty="0"/>
              <a:t>WHP</a:t>
            </a:r>
          </a:p>
          <a:p>
            <a:pPr marL="342900" indent="-342900">
              <a:buFontTx/>
              <a:buChar char="-"/>
            </a:pPr>
            <a:r>
              <a:rPr lang="en-GB" sz="2000" dirty="0"/>
              <a:t>PAWHP</a:t>
            </a:r>
          </a:p>
          <a:p>
            <a:pPr marL="342900" indent="-342900">
              <a:buFontTx/>
              <a:buChar char="-"/>
            </a:pPr>
            <a:r>
              <a:rPr lang="en-GB" sz="2000" dirty="0"/>
              <a:t>FIF</a:t>
            </a:r>
          </a:p>
        </p:txBody>
      </p:sp>
      <p:sp>
        <p:nvSpPr>
          <p:cNvPr id="3" name="Title 2">
            <a:extLst>
              <a:ext uri="{FF2B5EF4-FFF2-40B4-BE49-F238E27FC236}">
                <a16:creationId xmlns:a16="http://schemas.microsoft.com/office/drawing/2014/main" id="{12E330FB-EA4A-8E30-80F8-40160CB4B3CD}"/>
              </a:ext>
            </a:extLst>
          </p:cNvPr>
          <p:cNvSpPr>
            <a:spLocks noGrp="1"/>
          </p:cNvSpPr>
          <p:nvPr>
            <p:ph type="title"/>
          </p:nvPr>
        </p:nvSpPr>
        <p:spPr/>
        <p:txBody>
          <a:bodyPr/>
          <a:lstStyle/>
          <a:p>
            <a:r>
              <a:rPr lang="en-GB" sz="2800" dirty="0"/>
              <a:t>Making it right and making it fair for terminally ill people; what would success look like? </a:t>
            </a:r>
          </a:p>
        </p:txBody>
      </p:sp>
      <p:sp>
        <p:nvSpPr>
          <p:cNvPr id="4" name="Slide Number Placeholder 3">
            <a:extLst>
              <a:ext uri="{FF2B5EF4-FFF2-40B4-BE49-F238E27FC236}">
                <a16:creationId xmlns:a16="http://schemas.microsoft.com/office/drawing/2014/main" id="{BB3BE719-D5BB-06BD-6E15-5E9F3439070D}"/>
              </a:ext>
            </a:extLst>
          </p:cNvPr>
          <p:cNvSpPr>
            <a:spLocks noGrp="1"/>
          </p:cNvSpPr>
          <p:nvPr>
            <p:ph type="sldNum" sz="quarter" idx="12"/>
          </p:nvPr>
        </p:nvSpPr>
        <p:spPr/>
        <p:txBody>
          <a:bodyPr/>
          <a:lstStyle/>
          <a:p>
            <a:fld id="{22E84AB2-3475-4778-992D-8093CE74451B}" type="slidenum">
              <a:rPr lang="en-GB" smtClean="0"/>
              <a:t>10</a:t>
            </a:fld>
            <a:endParaRPr lang="en-GB"/>
          </a:p>
        </p:txBody>
      </p:sp>
      <p:sp>
        <p:nvSpPr>
          <p:cNvPr id="6" name="Text Placeholder 5">
            <a:extLst>
              <a:ext uri="{FF2B5EF4-FFF2-40B4-BE49-F238E27FC236}">
                <a16:creationId xmlns:a16="http://schemas.microsoft.com/office/drawing/2014/main" id="{EAFDBA13-FC7A-75B5-CC2E-F6D5C0A96323}"/>
              </a:ext>
            </a:extLst>
          </p:cNvPr>
          <p:cNvSpPr>
            <a:spLocks noGrp="1"/>
          </p:cNvSpPr>
          <p:nvPr>
            <p:ph type="body" sz="quarter" idx="13"/>
          </p:nvPr>
        </p:nvSpPr>
        <p:spPr>
          <a:xfrm>
            <a:off x="567732" y="3685626"/>
            <a:ext cx="2554200" cy="1817600"/>
          </a:xfrm>
        </p:spPr>
        <p:txBody>
          <a:bodyPr/>
          <a:lstStyle/>
          <a:p>
            <a:r>
              <a:rPr lang="en-GB" sz="2000" dirty="0"/>
              <a:t>A Social Tariff with 50% reduction at market rate</a:t>
            </a:r>
          </a:p>
        </p:txBody>
      </p:sp>
      <p:sp>
        <p:nvSpPr>
          <p:cNvPr id="7" name="Text Placeholder 6">
            <a:extLst>
              <a:ext uri="{FF2B5EF4-FFF2-40B4-BE49-F238E27FC236}">
                <a16:creationId xmlns:a16="http://schemas.microsoft.com/office/drawing/2014/main" id="{11236EDF-D621-0EE7-E63E-8AF0C0E7F51B}"/>
              </a:ext>
            </a:extLst>
          </p:cNvPr>
          <p:cNvSpPr>
            <a:spLocks noGrp="1"/>
          </p:cNvSpPr>
          <p:nvPr>
            <p:ph type="body" sz="quarter" idx="18"/>
          </p:nvPr>
        </p:nvSpPr>
        <p:spPr>
          <a:xfrm>
            <a:off x="6200774" y="3685626"/>
            <a:ext cx="2554200" cy="1817600"/>
          </a:xfrm>
        </p:spPr>
        <p:txBody>
          <a:bodyPr/>
          <a:lstStyle/>
          <a:p>
            <a:r>
              <a:rPr lang="en-GB" sz="2000" dirty="0"/>
              <a:t>A Right to Palliative Care</a:t>
            </a:r>
          </a:p>
        </p:txBody>
      </p:sp>
      <p:sp>
        <p:nvSpPr>
          <p:cNvPr id="8" name="Text Placeholder 7">
            <a:extLst>
              <a:ext uri="{FF2B5EF4-FFF2-40B4-BE49-F238E27FC236}">
                <a16:creationId xmlns:a16="http://schemas.microsoft.com/office/drawing/2014/main" id="{1F1BB12F-9F00-9759-F317-8D009C037026}"/>
              </a:ext>
            </a:extLst>
          </p:cNvPr>
          <p:cNvSpPr>
            <a:spLocks noGrp="1"/>
          </p:cNvSpPr>
          <p:nvPr>
            <p:ph type="body" sz="quarter" idx="20"/>
          </p:nvPr>
        </p:nvSpPr>
        <p:spPr>
          <a:xfrm>
            <a:off x="567732" y="1611400"/>
            <a:ext cx="2554200" cy="1817600"/>
          </a:xfrm>
        </p:spPr>
        <p:txBody>
          <a:bodyPr/>
          <a:lstStyle/>
          <a:p>
            <a:r>
              <a:rPr lang="en-GB" sz="2000" dirty="0"/>
              <a:t>Disaggregated end of life fuel poverty data to better understand local population need</a:t>
            </a:r>
          </a:p>
        </p:txBody>
      </p:sp>
      <p:sp>
        <p:nvSpPr>
          <p:cNvPr id="9" name="Text Placeholder 8">
            <a:extLst>
              <a:ext uri="{FF2B5EF4-FFF2-40B4-BE49-F238E27FC236}">
                <a16:creationId xmlns:a16="http://schemas.microsoft.com/office/drawing/2014/main" id="{2F1A0AA1-8D69-FAC1-9982-5346862C0941}"/>
              </a:ext>
            </a:extLst>
          </p:cNvPr>
          <p:cNvSpPr>
            <a:spLocks noGrp="1"/>
          </p:cNvSpPr>
          <p:nvPr>
            <p:ph type="body" sz="quarter" idx="21"/>
          </p:nvPr>
        </p:nvSpPr>
        <p:spPr>
          <a:xfrm>
            <a:off x="3358897" y="1604322"/>
            <a:ext cx="2554200" cy="1817600"/>
          </a:xfrm>
        </p:spPr>
        <p:txBody>
          <a:bodyPr/>
          <a:lstStyle/>
          <a:p>
            <a:r>
              <a:rPr lang="en-GB" sz="2400" dirty="0"/>
              <a:t>Whole-system working</a:t>
            </a:r>
          </a:p>
        </p:txBody>
      </p:sp>
      <p:sp>
        <p:nvSpPr>
          <p:cNvPr id="10" name="Text Placeholder 9">
            <a:extLst>
              <a:ext uri="{FF2B5EF4-FFF2-40B4-BE49-F238E27FC236}">
                <a16:creationId xmlns:a16="http://schemas.microsoft.com/office/drawing/2014/main" id="{B7EF736E-2420-8202-2746-4077945EF23C}"/>
              </a:ext>
            </a:extLst>
          </p:cNvPr>
          <p:cNvSpPr>
            <a:spLocks noGrp="1"/>
          </p:cNvSpPr>
          <p:nvPr>
            <p:ph type="body" sz="quarter" idx="22"/>
          </p:nvPr>
        </p:nvSpPr>
        <p:spPr>
          <a:xfrm>
            <a:off x="6200774" y="1604322"/>
            <a:ext cx="2554200" cy="1817600"/>
          </a:xfrm>
        </p:spPr>
        <p:txBody>
          <a:bodyPr/>
          <a:lstStyle/>
          <a:p>
            <a:r>
              <a:rPr lang="en-GB" sz="2400" dirty="0"/>
              <a:t>Trauma-informed independent advocacy</a:t>
            </a:r>
          </a:p>
        </p:txBody>
      </p:sp>
    </p:spTree>
    <p:extLst>
      <p:ext uri="{BB962C8B-B14F-4D97-AF65-F5344CB8AC3E}">
        <p14:creationId xmlns:p14="http://schemas.microsoft.com/office/powerpoint/2010/main" val="19039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49B6-323C-209F-E9A5-ACAE404CDAF1}"/>
              </a:ext>
            </a:extLst>
          </p:cNvPr>
          <p:cNvSpPr>
            <a:spLocks noGrp="1"/>
          </p:cNvSpPr>
          <p:nvPr>
            <p:ph type="ctrTitle"/>
          </p:nvPr>
        </p:nvSpPr>
        <p:spPr/>
        <p:txBody>
          <a:bodyPr/>
          <a:lstStyle/>
          <a:p>
            <a:r>
              <a:rPr lang="en-GB" dirty="0"/>
              <a:t>Thank you!</a:t>
            </a:r>
            <a:br>
              <a:rPr lang="en-GB" dirty="0"/>
            </a:br>
            <a:br>
              <a:rPr lang="en-GB" dirty="0"/>
            </a:br>
            <a:r>
              <a:rPr lang="en-GB" dirty="0"/>
              <a:t>Ellie Wagstaff</a:t>
            </a:r>
            <a:br>
              <a:rPr lang="en-GB" dirty="0"/>
            </a:br>
            <a:r>
              <a:rPr lang="en-GB" dirty="0"/>
              <a:t>Senior Policy Manager, Marie Curie Scotland</a:t>
            </a:r>
            <a:br>
              <a:rPr lang="en-GB" dirty="0"/>
            </a:br>
            <a:br>
              <a:rPr lang="en-GB" dirty="0"/>
            </a:br>
            <a:r>
              <a:rPr lang="en-GB" dirty="0"/>
              <a:t>Ellie.Wagstaff@mariecurie.org.uk</a:t>
            </a:r>
          </a:p>
        </p:txBody>
      </p:sp>
    </p:spTree>
    <p:extLst>
      <p:ext uri="{BB962C8B-B14F-4D97-AF65-F5344CB8AC3E}">
        <p14:creationId xmlns:p14="http://schemas.microsoft.com/office/powerpoint/2010/main" val="2978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77C9-EF48-0BAB-52A9-0BA3AA3A6B45}"/>
              </a:ext>
            </a:extLst>
          </p:cNvPr>
          <p:cNvSpPr>
            <a:spLocks noGrp="1"/>
          </p:cNvSpPr>
          <p:nvPr>
            <p:ph type="title"/>
          </p:nvPr>
        </p:nvSpPr>
        <p:spPr/>
        <p:txBody>
          <a:bodyPr/>
          <a:lstStyle/>
          <a:p>
            <a:r>
              <a:rPr lang="en-GB" dirty="0"/>
              <a:t>Agenda</a:t>
            </a:r>
          </a:p>
        </p:txBody>
      </p:sp>
      <p:sp>
        <p:nvSpPr>
          <p:cNvPr id="3" name="Slide Number Placeholder 2">
            <a:extLst>
              <a:ext uri="{FF2B5EF4-FFF2-40B4-BE49-F238E27FC236}">
                <a16:creationId xmlns:a16="http://schemas.microsoft.com/office/drawing/2014/main" id="{E89BA7C0-93F8-16C9-00BF-415D55FEE23D}"/>
              </a:ext>
            </a:extLst>
          </p:cNvPr>
          <p:cNvSpPr>
            <a:spLocks noGrp="1"/>
          </p:cNvSpPr>
          <p:nvPr>
            <p:ph type="sldNum" sz="quarter" idx="12"/>
          </p:nvPr>
        </p:nvSpPr>
        <p:spPr/>
        <p:txBody>
          <a:bodyPr/>
          <a:lstStyle/>
          <a:p>
            <a:fld id="{22E84AB2-3475-4778-992D-8093CE74451B}" type="slidenum">
              <a:rPr lang="en-GB" smtClean="0"/>
              <a:t>2</a:t>
            </a:fld>
            <a:endParaRPr lang="en-GB"/>
          </a:p>
        </p:txBody>
      </p:sp>
      <p:sp>
        <p:nvSpPr>
          <p:cNvPr id="6" name="Subtitle 5">
            <a:extLst>
              <a:ext uri="{FF2B5EF4-FFF2-40B4-BE49-F238E27FC236}">
                <a16:creationId xmlns:a16="http://schemas.microsoft.com/office/drawing/2014/main" id="{F3B5E959-CAF4-7D84-1D70-50A521E7D26A}"/>
              </a:ext>
            </a:extLst>
          </p:cNvPr>
          <p:cNvSpPr>
            <a:spLocks noGrp="1"/>
          </p:cNvSpPr>
          <p:nvPr>
            <p:ph type="subTitle" idx="1"/>
          </p:nvPr>
        </p:nvSpPr>
        <p:spPr>
          <a:xfrm>
            <a:off x="373380" y="1296611"/>
            <a:ext cx="8397240" cy="3531867"/>
          </a:xfrm>
        </p:spPr>
        <p:txBody>
          <a:bodyPr/>
          <a:lstStyle/>
          <a:p>
            <a:pPr marL="342900" indent="-342900">
              <a:buAutoNum type="arabicPeriod"/>
            </a:pPr>
            <a:r>
              <a:rPr lang="en-GB" sz="2200" dirty="0"/>
              <a:t>Dying, death and bereavement in Scotland</a:t>
            </a:r>
          </a:p>
          <a:p>
            <a:pPr marL="342900" indent="-342900">
              <a:buAutoNum type="arabicPeriod"/>
            </a:pPr>
            <a:endParaRPr lang="en-GB" sz="2200" dirty="0"/>
          </a:p>
          <a:p>
            <a:pPr marL="342900" indent="-342900">
              <a:buAutoNum type="arabicPeriod"/>
            </a:pPr>
            <a:endParaRPr lang="en-GB" sz="2200" dirty="0"/>
          </a:p>
          <a:p>
            <a:pPr marL="342900" indent="-342900">
              <a:buAutoNum type="arabicPeriod"/>
            </a:pPr>
            <a:r>
              <a:rPr lang="en-GB" sz="2200" dirty="0"/>
              <a:t>Fuel poverty at the end of life</a:t>
            </a:r>
          </a:p>
          <a:p>
            <a:pPr marL="342900" indent="-342900">
              <a:buAutoNum type="arabicPeriod"/>
            </a:pPr>
            <a:endParaRPr lang="en-GB" sz="2200" dirty="0"/>
          </a:p>
          <a:p>
            <a:pPr marL="342900" indent="-342900">
              <a:buAutoNum type="arabicPeriod"/>
            </a:pPr>
            <a:endParaRPr lang="en-GB" sz="2200" dirty="0"/>
          </a:p>
          <a:p>
            <a:pPr marL="342900" indent="-342900">
              <a:buAutoNum type="arabicPeriod"/>
            </a:pPr>
            <a:r>
              <a:rPr lang="en-GB" sz="2200" dirty="0"/>
              <a:t>Making it right and making it fair for terminally ill people; what would success look like? </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252301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92C6-1AA4-DD39-7B08-573AEA07CA11}"/>
              </a:ext>
            </a:extLst>
          </p:cNvPr>
          <p:cNvSpPr>
            <a:spLocks noGrp="1"/>
          </p:cNvSpPr>
          <p:nvPr>
            <p:ph type="title"/>
          </p:nvPr>
        </p:nvSpPr>
        <p:spPr/>
        <p:txBody>
          <a:bodyPr/>
          <a:lstStyle/>
          <a:p>
            <a:r>
              <a:rPr lang="en-GB" dirty="0"/>
              <a:t>Definitions </a:t>
            </a:r>
          </a:p>
        </p:txBody>
      </p:sp>
      <p:sp>
        <p:nvSpPr>
          <p:cNvPr id="3" name="Slide Number Placeholder 2">
            <a:extLst>
              <a:ext uri="{FF2B5EF4-FFF2-40B4-BE49-F238E27FC236}">
                <a16:creationId xmlns:a16="http://schemas.microsoft.com/office/drawing/2014/main" id="{430C5B11-6685-FE51-A224-103F3CAD7A55}"/>
              </a:ext>
            </a:extLst>
          </p:cNvPr>
          <p:cNvSpPr>
            <a:spLocks noGrp="1"/>
          </p:cNvSpPr>
          <p:nvPr>
            <p:ph type="sldNum" sz="quarter" idx="12"/>
          </p:nvPr>
        </p:nvSpPr>
        <p:spPr/>
        <p:txBody>
          <a:bodyPr/>
          <a:lstStyle/>
          <a:p>
            <a:fld id="{22E84AB2-3475-4778-992D-8093CE74451B}" type="slidenum">
              <a:rPr lang="en-GB" smtClean="0"/>
              <a:t>3</a:t>
            </a:fld>
            <a:endParaRPr lang="en-GB"/>
          </a:p>
        </p:txBody>
      </p:sp>
      <p:sp>
        <p:nvSpPr>
          <p:cNvPr id="5" name="Text Placeholder 4">
            <a:extLst>
              <a:ext uri="{FF2B5EF4-FFF2-40B4-BE49-F238E27FC236}">
                <a16:creationId xmlns:a16="http://schemas.microsoft.com/office/drawing/2014/main" id="{EC543B21-6257-B711-CDAC-34BC5A6239DA}"/>
              </a:ext>
            </a:extLst>
          </p:cNvPr>
          <p:cNvSpPr>
            <a:spLocks noGrp="1"/>
          </p:cNvSpPr>
          <p:nvPr>
            <p:ph type="body" sz="quarter" idx="13"/>
          </p:nvPr>
        </p:nvSpPr>
        <p:spPr>
          <a:xfrm>
            <a:off x="568800" y="1611401"/>
            <a:ext cx="2554200" cy="3964209"/>
          </a:xfrm>
        </p:spPr>
        <p:txBody>
          <a:bodyPr/>
          <a:lstStyle/>
          <a:p>
            <a:r>
              <a:rPr lang="en-GB" sz="2600" b="1" dirty="0"/>
              <a:t>Terminal illness; </a:t>
            </a:r>
            <a:r>
              <a:rPr lang="en-GB" sz="2600" b="0" dirty="0"/>
              <a:t>any condition which is likely to result in a person’s death</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1400" dirty="0"/>
          </a:p>
          <a:p>
            <a:endParaRPr lang="en-GB" dirty="0"/>
          </a:p>
        </p:txBody>
      </p:sp>
      <p:sp>
        <p:nvSpPr>
          <p:cNvPr id="6" name="Text Placeholder 5">
            <a:extLst>
              <a:ext uri="{FF2B5EF4-FFF2-40B4-BE49-F238E27FC236}">
                <a16:creationId xmlns:a16="http://schemas.microsoft.com/office/drawing/2014/main" id="{A2668199-38C6-9EBA-213C-A68F60AE35B5}"/>
              </a:ext>
            </a:extLst>
          </p:cNvPr>
          <p:cNvSpPr>
            <a:spLocks noGrp="1"/>
          </p:cNvSpPr>
          <p:nvPr>
            <p:ph type="body" sz="quarter" idx="20"/>
          </p:nvPr>
        </p:nvSpPr>
        <p:spPr>
          <a:xfrm>
            <a:off x="3359431" y="1611401"/>
            <a:ext cx="2554200" cy="3964209"/>
          </a:xfrm>
        </p:spPr>
        <p:txBody>
          <a:bodyPr/>
          <a:lstStyle/>
          <a:p>
            <a:r>
              <a:rPr lang="en-GB" sz="2500" b="1" dirty="0"/>
              <a:t>Palliative care</a:t>
            </a:r>
            <a:r>
              <a:rPr lang="en-GB" sz="2500" dirty="0"/>
              <a:t>; </a:t>
            </a:r>
            <a:r>
              <a:rPr lang="en-GB" sz="2500" b="0" dirty="0"/>
              <a:t>values-based care, promotes dignity, relieves suffering, demonstrates compassion, fights for justice</a:t>
            </a:r>
          </a:p>
          <a:p>
            <a:endParaRPr lang="en-GB" b="0" dirty="0"/>
          </a:p>
          <a:p>
            <a:pPr marL="285750" indent="-285750">
              <a:buFont typeface="Arial" panose="020B0604020202020204" pitchFamily="34" charset="0"/>
              <a:buChar char="•"/>
            </a:pPr>
            <a:endParaRPr lang="en-GB" b="0" dirty="0"/>
          </a:p>
          <a:p>
            <a:r>
              <a:rPr lang="en-GB" b="0" dirty="0"/>
              <a:t>(Dr </a:t>
            </a:r>
            <a:r>
              <a:rPr lang="en-GB" b="0" dirty="0" err="1"/>
              <a:t>Mhoira</a:t>
            </a:r>
            <a:r>
              <a:rPr lang="en-GB" b="0" dirty="0"/>
              <a:t> </a:t>
            </a:r>
            <a:r>
              <a:rPr lang="en-GB" b="0" dirty="0" err="1"/>
              <a:t>Leng</a:t>
            </a:r>
            <a:r>
              <a:rPr lang="en-GB" b="0" dirty="0"/>
              <a:t>)</a:t>
            </a:r>
          </a:p>
          <a:p>
            <a:pPr marL="285750" indent="-285750">
              <a:buFont typeface="Arial" panose="020B0604020202020204" pitchFamily="34" charset="0"/>
              <a:buChar char="•"/>
            </a:pPr>
            <a:endParaRPr lang="en-GB" b="0" dirty="0"/>
          </a:p>
          <a:p>
            <a:endParaRPr lang="en-GB" dirty="0"/>
          </a:p>
        </p:txBody>
      </p:sp>
      <p:sp>
        <p:nvSpPr>
          <p:cNvPr id="7" name="Text Placeholder 6">
            <a:extLst>
              <a:ext uri="{FF2B5EF4-FFF2-40B4-BE49-F238E27FC236}">
                <a16:creationId xmlns:a16="http://schemas.microsoft.com/office/drawing/2014/main" id="{09CD6149-21CD-DD75-C608-6BFDF19D81D2}"/>
              </a:ext>
            </a:extLst>
          </p:cNvPr>
          <p:cNvSpPr>
            <a:spLocks noGrp="1"/>
          </p:cNvSpPr>
          <p:nvPr>
            <p:ph type="body" sz="quarter" idx="21"/>
          </p:nvPr>
        </p:nvSpPr>
        <p:spPr>
          <a:xfrm>
            <a:off x="6150063" y="1611401"/>
            <a:ext cx="2554200" cy="3964209"/>
          </a:xfrm>
        </p:spPr>
        <p:txBody>
          <a:bodyPr/>
          <a:lstStyle/>
          <a:p>
            <a:r>
              <a:rPr lang="en-GB" sz="2500" b="1" dirty="0"/>
              <a:t>End of life care</a:t>
            </a:r>
            <a:r>
              <a:rPr lang="en-GB" sz="2500" dirty="0"/>
              <a:t>; </a:t>
            </a:r>
            <a:r>
              <a:rPr lang="en-GB" sz="2500" b="0" dirty="0"/>
              <a:t>is part of palliative care particularly for people thought to be in their last year of life</a:t>
            </a:r>
          </a:p>
          <a:p>
            <a:endParaRPr lang="en-GB" dirty="0"/>
          </a:p>
        </p:txBody>
      </p:sp>
    </p:spTree>
    <p:extLst>
      <p:ext uri="{BB962C8B-B14F-4D97-AF65-F5344CB8AC3E}">
        <p14:creationId xmlns:p14="http://schemas.microsoft.com/office/powerpoint/2010/main" val="212801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51715EA-769D-32D9-6E2E-D15C93972093}"/>
              </a:ext>
            </a:extLst>
          </p:cNvPr>
          <p:cNvSpPr>
            <a:spLocks noGrp="1"/>
          </p:cNvSpPr>
          <p:nvPr>
            <p:ph type="title"/>
          </p:nvPr>
        </p:nvSpPr>
        <p:spPr/>
        <p:txBody>
          <a:bodyPr/>
          <a:lstStyle/>
          <a:p>
            <a:r>
              <a:rPr lang="en-GB" dirty="0"/>
              <a:t>Dying, death, and bereavement in Scotland</a:t>
            </a:r>
          </a:p>
        </p:txBody>
      </p:sp>
      <p:sp>
        <p:nvSpPr>
          <p:cNvPr id="14" name="Content Placeholder 13">
            <a:extLst>
              <a:ext uri="{FF2B5EF4-FFF2-40B4-BE49-F238E27FC236}">
                <a16:creationId xmlns:a16="http://schemas.microsoft.com/office/drawing/2014/main" id="{3811734E-C65B-22D4-8FE4-819EAEE311C9}"/>
              </a:ext>
            </a:extLst>
          </p:cNvPr>
          <p:cNvSpPr>
            <a:spLocks noGrp="1"/>
          </p:cNvSpPr>
          <p:nvPr>
            <p:ph idx="1"/>
          </p:nvPr>
        </p:nvSpPr>
        <p:spPr>
          <a:xfrm>
            <a:off x="568799" y="2184064"/>
            <a:ext cx="8134669" cy="4252912"/>
          </a:xfrm>
        </p:spPr>
        <p:txBody>
          <a:bodyPr/>
          <a:lstStyle/>
          <a:p>
            <a:r>
              <a:rPr lang="en-GB" sz="1800" b="1" dirty="0"/>
              <a:t>By 2040: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b="1" dirty="0"/>
              <a:t>Up to 10,000 more people will need palliative support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b="1" dirty="0"/>
              <a:t>Two thirds of all deaths will take place in people’s own homes, </a:t>
            </a:r>
            <a:r>
              <a:rPr lang="en-GB" sz="1800" dirty="0"/>
              <a:t>as well as care homes, and hospices</a:t>
            </a:r>
          </a:p>
          <a:p>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b="1" dirty="0"/>
              <a:t>Multi-morbidities will have increased by over 80%</a:t>
            </a:r>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r>
              <a:rPr lang="en-GB" sz="1800" b="1" dirty="0"/>
              <a:t>Over 85s will account for 45% of all deaths</a:t>
            </a:r>
            <a:endParaRPr lang="en-GB" sz="1800" dirty="0"/>
          </a:p>
        </p:txBody>
      </p:sp>
      <p:sp>
        <p:nvSpPr>
          <p:cNvPr id="10" name="Slide Number Placeholder 9">
            <a:extLst>
              <a:ext uri="{FF2B5EF4-FFF2-40B4-BE49-F238E27FC236}">
                <a16:creationId xmlns:a16="http://schemas.microsoft.com/office/drawing/2014/main" id="{6A166F8A-596E-AC6B-1D83-2F7373602D3A}"/>
              </a:ext>
            </a:extLst>
          </p:cNvPr>
          <p:cNvSpPr>
            <a:spLocks noGrp="1"/>
          </p:cNvSpPr>
          <p:nvPr>
            <p:ph type="sldNum" sz="quarter" idx="12"/>
          </p:nvPr>
        </p:nvSpPr>
        <p:spPr>
          <a:xfrm>
            <a:off x="6115050" y="6436976"/>
            <a:ext cx="171449" cy="223895"/>
          </a:xfrm>
        </p:spPr>
        <p:txBody>
          <a:bodyPr/>
          <a:lstStyle/>
          <a:p>
            <a:fld id="{22E84AB2-3475-4778-992D-8093CE74451B}" type="slidenum">
              <a:rPr lang="en-GB" smtClean="0"/>
              <a:pPr/>
              <a:t>4</a:t>
            </a:fld>
            <a:endParaRPr lang="en-GB"/>
          </a:p>
        </p:txBody>
      </p:sp>
      <p:sp>
        <p:nvSpPr>
          <p:cNvPr id="16" name="Text Placeholder 15">
            <a:extLst>
              <a:ext uri="{FF2B5EF4-FFF2-40B4-BE49-F238E27FC236}">
                <a16:creationId xmlns:a16="http://schemas.microsoft.com/office/drawing/2014/main" id="{8CC7E9BB-C624-E5AE-8A8B-12230F4E561F}"/>
              </a:ext>
            </a:extLst>
          </p:cNvPr>
          <p:cNvSpPr>
            <a:spLocks noGrp="1"/>
          </p:cNvSpPr>
          <p:nvPr>
            <p:ph type="body" sz="quarter" idx="17"/>
          </p:nvPr>
        </p:nvSpPr>
        <p:spPr>
          <a:xfrm>
            <a:off x="567733" y="1440967"/>
            <a:ext cx="5547318" cy="488182"/>
          </a:xfrm>
        </p:spPr>
        <p:txBody>
          <a:bodyPr/>
          <a:lstStyle/>
          <a:p>
            <a:r>
              <a:rPr lang="en-GB" sz="1800" dirty="0"/>
              <a:t>More people will be dying at home in future</a:t>
            </a:r>
          </a:p>
        </p:txBody>
      </p:sp>
    </p:spTree>
    <p:extLst>
      <p:ext uri="{BB962C8B-B14F-4D97-AF65-F5344CB8AC3E}">
        <p14:creationId xmlns:p14="http://schemas.microsoft.com/office/powerpoint/2010/main" val="280707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73B9814-070A-0CCE-1650-B5BF70ABAAF8}"/>
              </a:ext>
            </a:extLst>
          </p:cNvPr>
          <p:cNvSpPr>
            <a:spLocks noGrp="1"/>
          </p:cNvSpPr>
          <p:nvPr>
            <p:ph type="title"/>
          </p:nvPr>
        </p:nvSpPr>
        <p:spPr>
          <a:xfrm>
            <a:off x="567732" y="150130"/>
            <a:ext cx="8135737" cy="825500"/>
          </a:xfrm>
        </p:spPr>
        <p:txBody>
          <a:bodyPr/>
          <a:lstStyle/>
          <a:p>
            <a:r>
              <a:rPr lang="en-GB" dirty="0"/>
              <a:t>Amandeep, 22</a:t>
            </a:r>
          </a:p>
        </p:txBody>
      </p:sp>
      <p:sp>
        <p:nvSpPr>
          <p:cNvPr id="5" name="Slide Number Placeholder 4">
            <a:extLst>
              <a:ext uri="{FF2B5EF4-FFF2-40B4-BE49-F238E27FC236}">
                <a16:creationId xmlns:a16="http://schemas.microsoft.com/office/drawing/2014/main" id="{6FCC3F00-B89F-9A56-1AE0-7427081203E4}"/>
              </a:ext>
            </a:extLst>
          </p:cNvPr>
          <p:cNvSpPr>
            <a:spLocks noGrp="1"/>
          </p:cNvSpPr>
          <p:nvPr>
            <p:ph type="sldNum" sz="quarter" idx="12"/>
          </p:nvPr>
        </p:nvSpPr>
        <p:spPr>
          <a:xfrm>
            <a:off x="6115050" y="6436976"/>
            <a:ext cx="171449" cy="223895"/>
          </a:xfrm>
        </p:spPr>
        <p:txBody>
          <a:bodyPr/>
          <a:lstStyle/>
          <a:p>
            <a:fld id="{22E84AB2-3475-4778-992D-8093CE74451B}" type="slidenum">
              <a:rPr lang="en-GB" smtClean="0"/>
              <a:pPr/>
              <a:t>5</a:t>
            </a:fld>
            <a:endParaRPr lang="en-GB"/>
          </a:p>
        </p:txBody>
      </p:sp>
      <p:pic>
        <p:nvPicPr>
          <p:cNvPr id="6" name="Picture 5">
            <a:extLst>
              <a:ext uri="{FF2B5EF4-FFF2-40B4-BE49-F238E27FC236}">
                <a16:creationId xmlns:a16="http://schemas.microsoft.com/office/drawing/2014/main" id="{FDA572D2-65FC-51D1-B85D-BEB2641B4108}"/>
              </a:ext>
            </a:extLst>
          </p:cNvPr>
          <p:cNvPicPr>
            <a:picLocks noChangeAspect="1"/>
          </p:cNvPicPr>
          <p:nvPr/>
        </p:nvPicPr>
        <p:blipFill>
          <a:blip r:embed="rId3"/>
          <a:stretch>
            <a:fillRect/>
          </a:stretch>
        </p:blipFill>
        <p:spPr>
          <a:xfrm>
            <a:off x="567732" y="614362"/>
            <a:ext cx="7477125" cy="5629275"/>
          </a:xfrm>
          <a:prstGeom prst="rect">
            <a:avLst/>
          </a:prstGeom>
        </p:spPr>
      </p:pic>
      <p:sp>
        <p:nvSpPr>
          <p:cNvPr id="8" name="TextBox 7">
            <a:extLst>
              <a:ext uri="{FF2B5EF4-FFF2-40B4-BE49-F238E27FC236}">
                <a16:creationId xmlns:a16="http://schemas.microsoft.com/office/drawing/2014/main" id="{F084E3B7-DBA1-62D5-7725-ED0D39FB8247}"/>
              </a:ext>
            </a:extLst>
          </p:cNvPr>
          <p:cNvSpPr txBox="1"/>
          <p:nvPr/>
        </p:nvSpPr>
        <p:spPr>
          <a:xfrm>
            <a:off x="567732" y="6243637"/>
            <a:ext cx="5409322" cy="307777"/>
          </a:xfrm>
          <a:prstGeom prst="rect">
            <a:avLst/>
          </a:prstGeom>
          <a:noFill/>
        </p:spPr>
        <p:txBody>
          <a:bodyPr wrap="square" rtlCol="0">
            <a:spAutoFit/>
          </a:bodyPr>
          <a:lstStyle/>
          <a:p>
            <a:r>
              <a:rPr lang="en-GB" sz="1400" dirty="0"/>
              <a:t>Photo-credit: Margaret Mitchell for Dying in the Margins</a:t>
            </a:r>
          </a:p>
        </p:txBody>
      </p:sp>
    </p:spTree>
    <p:extLst>
      <p:ext uri="{BB962C8B-B14F-4D97-AF65-F5344CB8AC3E}">
        <p14:creationId xmlns:p14="http://schemas.microsoft.com/office/powerpoint/2010/main" val="314541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73B9814-070A-0CCE-1650-B5BF70ABAAF8}"/>
              </a:ext>
            </a:extLst>
          </p:cNvPr>
          <p:cNvSpPr>
            <a:spLocks noGrp="1"/>
          </p:cNvSpPr>
          <p:nvPr>
            <p:ph type="title"/>
          </p:nvPr>
        </p:nvSpPr>
        <p:spPr>
          <a:xfrm>
            <a:off x="567732" y="150130"/>
            <a:ext cx="8135737" cy="825500"/>
          </a:xfrm>
        </p:spPr>
        <p:txBody>
          <a:bodyPr/>
          <a:lstStyle/>
          <a:p>
            <a:r>
              <a:rPr lang="en-GB" dirty="0"/>
              <a:t>Amandeep, 22</a:t>
            </a:r>
          </a:p>
        </p:txBody>
      </p:sp>
      <p:sp>
        <p:nvSpPr>
          <p:cNvPr id="5" name="Slide Number Placeholder 4">
            <a:extLst>
              <a:ext uri="{FF2B5EF4-FFF2-40B4-BE49-F238E27FC236}">
                <a16:creationId xmlns:a16="http://schemas.microsoft.com/office/drawing/2014/main" id="{6FCC3F00-B89F-9A56-1AE0-7427081203E4}"/>
              </a:ext>
            </a:extLst>
          </p:cNvPr>
          <p:cNvSpPr>
            <a:spLocks noGrp="1"/>
          </p:cNvSpPr>
          <p:nvPr>
            <p:ph type="sldNum" sz="quarter" idx="12"/>
          </p:nvPr>
        </p:nvSpPr>
        <p:spPr>
          <a:xfrm>
            <a:off x="6115050" y="6436976"/>
            <a:ext cx="171449" cy="223895"/>
          </a:xfrm>
        </p:spPr>
        <p:txBody>
          <a:bodyPr/>
          <a:lstStyle/>
          <a:p>
            <a:fld id="{22E84AB2-3475-4778-992D-8093CE74451B}" type="slidenum">
              <a:rPr lang="en-GB" smtClean="0"/>
              <a:pPr/>
              <a:t>6</a:t>
            </a:fld>
            <a:endParaRPr lang="en-GB"/>
          </a:p>
        </p:txBody>
      </p:sp>
      <p:pic>
        <p:nvPicPr>
          <p:cNvPr id="3" name="Picture 2">
            <a:extLst>
              <a:ext uri="{FF2B5EF4-FFF2-40B4-BE49-F238E27FC236}">
                <a16:creationId xmlns:a16="http://schemas.microsoft.com/office/drawing/2014/main" id="{7DC7B5AA-8108-B6CC-DD73-EC16CEF6E4B4}"/>
              </a:ext>
            </a:extLst>
          </p:cNvPr>
          <p:cNvPicPr>
            <a:picLocks noChangeAspect="1"/>
          </p:cNvPicPr>
          <p:nvPr/>
        </p:nvPicPr>
        <p:blipFill>
          <a:blip r:embed="rId3"/>
          <a:stretch>
            <a:fillRect/>
          </a:stretch>
        </p:blipFill>
        <p:spPr>
          <a:xfrm>
            <a:off x="1862137" y="824144"/>
            <a:ext cx="5419725" cy="4429125"/>
          </a:xfrm>
          <a:prstGeom prst="rect">
            <a:avLst/>
          </a:prstGeom>
        </p:spPr>
      </p:pic>
      <p:sp>
        <p:nvSpPr>
          <p:cNvPr id="4" name="TextBox 3">
            <a:extLst>
              <a:ext uri="{FF2B5EF4-FFF2-40B4-BE49-F238E27FC236}">
                <a16:creationId xmlns:a16="http://schemas.microsoft.com/office/drawing/2014/main" id="{E9453F30-BF5C-1A7B-8BC1-130E8254CD01}"/>
              </a:ext>
            </a:extLst>
          </p:cNvPr>
          <p:cNvSpPr txBox="1"/>
          <p:nvPr/>
        </p:nvSpPr>
        <p:spPr>
          <a:xfrm>
            <a:off x="1925737" y="5383457"/>
            <a:ext cx="5419725" cy="923330"/>
          </a:xfrm>
          <a:prstGeom prst="rect">
            <a:avLst/>
          </a:prstGeom>
          <a:noFill/>
        </p:spPr>
        <p:txBody>
          <a:bodyPr wrap="square" rtlCol="0">
            <a:spAutoFit/>
          </a:bodyPr>
          <a:lstStyle/>
          <a:p>
            <a:r>
              <a:rPr lang="en-GB" i="1" dirty="0"/>
              <a:t>“Do we heat our house up or do we eat food? </a:t>
            </a:r>
          </a:p>
          <a:p>
            <a:r>
              <a:rPr lang="en-GB" i="1" dirty="0"/>
              <a:t>It’s very much getting to that point now.”</a:t>
            </a:r>
          </a:p>
          <a:p>
            <a:r>
              <a:rPr lang="en-GB" i="1" dirty="0"/>
              <a:t>- Amandeep</a:t>
            </a:r>
          </a:p>
        </p:txBody>
      </p:sp>
      <p:pic>
        <p:nvPicPr>
          <p:cNvPr id="1026" name="Picture 2" descr="University of Glasgow | Scotland.org">
            <a:extLst>
              <a:ext uri="{FF2B5EF4-FFF2-40B4-BE49-F238E27FC236}">
                <a16:creationId xmlns:a16="http://schemas.microsoft.com/office/drawing/2014/main" id="{2924BC53-2B04-2E26-AECD-57BD7DD3F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8606"/>
            <a:ext cx="1925737" cy="113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7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FBA4-1C08-4EC3-7DA4-C46232BE9560}"/>
              </a:ext>
            </a:extLst>
          </p:cNvPr>
          <p:cNvSpPr>
            <a:spLocks noGrp="1"/>
          </p:cNvSpPr>
          <p:nvPr>
            <p:ph type="title"/>
          </p:nvPr>
        </p:nvSpPr>
        <p:spPr/>
        <p:txBody>
          <a:bodyPr/>
          <a:lstStyle/>
          <a:p>
            <a:r>
              <a:rPr lang="en-GB" dirty="0"/>
              <a:t>Most prominent energy related costs for terminally ill people?</a:t>
            </a:r>
          </a:p>
        </p:txBody>
      </p:sp>
      <p:sp>
        <p:nvSpPr>
          <p:cNvPr id="5" name="Slide Number Placeholder 4">
            <a:extLst>
              <a:ext uri="{FF2B5EF4-FFF2-40B4-BE49-F238E27FC236}">
                <a16:creationId xmlns:a16="http://schemas.microsoft.com/office/drawing/2014/main" id="{D73055C0-ECF4-E87F-6878-CA85EBEC116E}"/>
              </a:ext>
            </a:extLst>
          </p:cNvPr>
          <p:cNvSpPr>
            <a:spLocks noGrp="1"/>
          </p:cNvSpPr>
          <p:nvPr>
            <p:ph type="sldNum" sz="quarter" idx="12"/>
          </p:nvPr>
        </p:nvSpPr>
        <p:spPr/>
        <p:txBody>
          <a:bodyPr/>
          <a:lstStyle/>
          <a:p>
            <a:fld id="{22E84AB2-3475-4778-992D-8093CE74451B}" type="slidenum">
              <a:rPr lang="en-GB" smtClean="0"/>
              <a:t>7</a:t>
            </a:fld>
            <a:endParaRPr lang="en-GB"/>
          </a:p>
        </p:txBody>
      </p:sp>
      <p:sp>
        <p:nvSpPr>
          <p:cNvPr id="8" name="Text Placeholder 7">
            <a:extLst>
              <a:ext uri="{FF2B5EF4-FFF2-40B4-BE49-F238E27FC236}">
                <a16:creationId xmlns:a16="http://schemas.microsoft.com/office/drawing/2014/main" id="{6F4313E5-D8A1-66F4-1643-C9446A774212}"/>
              </a:ext>
            </a:extLst>
          </p:cNvPr>
          <p:cNvSpPr>
            <a:spLocks noGrp="1"/>
          </p:cNvSpPr>
          <p:nvPr>
            <p:ph type="body" sz="quarter" idx="17"/>
          </p:nvPr>
        </p:nvSpPr>
        <p:spPr>
          <a:xfrm>
            <a:off x="568799" y="1611401"/>
            <a:ext cx="7448927" cy="3796940"/>
          </a:xfrm>
        </p:spPr>
        <p:txBody>
          <a:bodyPr/>
          <a:lstStyle/>
          <a:p>
            <a:pPr marL="342900" indent="-342900">
              <a:buAutoNum type="arabicParenR"/>
            </a:pPr>
            <a:endParaRPr lang="en-GB" dirty="0"/>
          </a:p>
          <a:p>
            <a:pPr marL="342900" indent="-342900">
              <a:buAutoNum type="arabicParenR"/>
            </a:pPr>
            <a:r>
              <a:rPr lang="en-GB" sz="2000" dirty="0"/>
              <a:t>Heating </a:t>
            </a:r>
          </a:p>
          <a:p>
            <a:pPr marL="342900" indent="-342900">
              <a:buAutoNum type="arabicParenR"/>
            </a:pPr>
            <a:endParaRPr lang="en-GB" sz="2000" dirty="0"/>
          </a:p>
          <a:p>
            <a:pPr marL="342900" indent="-342900">
              <a:buAutoNum type="arabicParenR"/>
            </a:pPr>
            <a:r>
              <a:rPr lang="en-GB" sz="2000" dirty="0"/>
              <a:t>Medical equipment</a:t>
            </a:r>
          </a:p>
          <a:p>
            <a:pPr marL="342900" indent="-342900">
              <a:buAutoNum type="arabicParenR"/>
            </a:pPr>
            <a:endParaRPr lang="en-GB" sz="2000" dirty="0"/>
          </a:p>
          <a:p>
            <a:pPr marL="342900" indent="-342900">
              <a:buAutoNum type="arabicParenR"/>
            </a:pPr>
            <a:r>
              <a:rPr lang="en-GB" sz="2000" dirty="0"/>
              <a:t>Medicine storage </a:t>
            </a:r>
          </a:p>
          <a:p>
            <a:pPr marL="342900" indent="-342900">
              <a:buAutoNum type="arabicParenR"/>
            </a:pPr>
            <a:endParaRPr lang="en-GB" sz="2000" dirty="0"/>
          </a:p>
          <a:p>
            <a:pPr marL="342900" indent="-342900">
              <a:buAutoNum type="arabicParenR"/>
            </a:pPr>
            <a:r>
              <a:rPr lang="en-GB" sz="2000" dirty="0"/>
              <a:t>Hot water and utilities </a:t>
            </a:r>
          </a:p>
          <a:p>
            <a:pPr marL="342900" indent="-342900">
              <a:buAutoNum type="arabicParenR"/>
            </a:pPr>
            <a:endParaRPr lang="en-GB" sz="2000" dirty="0"/>
          </a:p>
          <a:p>
            <a:pPr marL="342900" indent="-342900">
              <a:buAutoNum type="arabicParenR"/>
            </a:pPr>
            <a:r>
              <a:rPr lang="en-GB" sz="2000" dirty="0"/>
              <a:t>Smart home technology/other independent living devices</a:t>
            </a:r>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177171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51715EA-769D-32D9-6E2E-D15C93972093}"/>
              </a:ext>
            </a:extLst>
          </p:cNvPr>
          <p:cNvSpPr>
            <a:spLocks noGrp="1"/>
          </p:cNvSpPr>
          <p:nvPr>
            <p:ph type="title"/>
          </p:nvPr>
        </p:nvSpPr>
        <p:spPr>
          <a:xfrm>
            <a:off x="567732" y="197129"/>
            <a:ext cx="8135737" cy="825500"/>
          </a:xfrm>
        </p:spPr>
        <p:txBody>
          <a:bodyPr/>
          <a:lstStyle/>
          <a:p>
            <a:r>
              <a:rPr lang="en-GB" dirty="0"/>
              <a:t>Fuel poverty at the end of life</a:t>
            </a:r>
          </a:p>
        </p:txBody>
      </p:sp>
      <p:sp>
        <p:nvSpPr>
          <p:cNvPr id="10" name="Slide Number Placeholder 9">
            <a:extLst>
              <a:ext uri="{FF2B5EF4-FFF2-40B4-BE49-F238E27FC236}">
                <a16:creationId xmlns:a16="http://schemas.microsoft.com/office/drawing/2014/main" id="{6A166F8A-596E-AC6B-1D83-2F7373602D3A}"/>
              </a:ext>
            </a:extLst>
          </p:cNvPr>
          <p:cNvSpPr>
            <a:spLocks noGrp="1"/>
          </p:cNvSpPr>
          <p:nvPr>
            <p:ph type="sldNum" sz="quarter" idx="12"/>
          </p:nvPr>
        </p:nvSpPr>
        <p:spPr>
          <a:xfrm>
            <a:off x="6115050" y="6436976"/>
            <a:ext cx="171449" cy="223895"/>
          </a:xfrm>
        </p:spPr>
        <p:txBody>
          <a:bodyPr/>
          <a:lstStyle/>
          <a:p>
            <a:fld id="{22E84AB2-3475-4778-992D-8093CE74451B}" type="slidenum">
              <a:rPr lang="en-GB" smtClean="0"/>
              <a:pPr/>
              <a:t>8</a:t>
            </a:fld>
            <a:endParaRPr lang="en-GB"/>
          </a:p>
        </p:txBody>
      </p:sp>
      <p:sp>
        <p:nvSpPr>
          <p:cNvPr id="16" name="Text Placeholder 15">
            <a:extLst>
              <a:ext uri="{FF2B5EF4-FFF2-40B4-BE49-F238E27FC236}">
                <a16:creationId xmlns:a16="http://schemas.microsoft.com/office/drawing/2014/main" id="{8CC7E9BB-C624-E5AE-8A8B-12230F4E561F}"/>
              </a:ext>
            </a:extLst>
          </p:cNvPr>
          <p:cNvSpPr>
            <a:spLocks noGrp="1"/>
          </p:cNvSpPr>
          <p:nvPr>
            <p:ph type="body" sz="quarter" idx="17"/>
          </p:nvPr>
        </p:nvSpPr>
        <p:spPr>
          <a:xfrm>
            <a:off x="567732" y="609879"/>
            <a:ext cx="7773379" cy="488182"/>
          </a:xfrm>
        </p:spPr>
        <p:txBody>
          <a:bodyPr/>
          <a:lstStyle/>
          <a:p>
            <a:r>
              <a:rPr lang="en-GB" sz="1800" dirty="0"/>
              <a:t>1 in 5 people in Scotland experience fuel poverty at the end of life</a:t>
            </a:r>
          </a:p>
        </p:txBody>
      </p:sp>
      <p:pic>
        <p:nvPicPr>
          <p:cNvPr id="5" name="Picture 4">
            <a:extLst>
              <a:ext uri="{FF2B5EF4-FFF2-40B4-BE49-F238E27FC236}">
                <a16:creationId xmlns:a16="http://schemas.microsoft.com/office/drawing/2014/main" id="{2719465B-A2F4-7631-F54C-4E7FB7769D0B}"/>
              </a:ext>
            </a:extLst>
          </p:cNvPr>
          <p:cNvPicPr>
            <a:picLocks noChangeAspect="1"/>
          </p:cNvPicPr>
          <p:nvPr/>
        </p:nvPicPr>
        <p:blipFill>
          <a:blip r:embed="rId2"/>
          <a:stretch>
            <a:fillRect/>
          </a:stretch>
        </p:blipFill>
        <p:spPr>
          <a:xfrm>
            <a:off x="0" y="1204333"/>
            <a:ext cx="9143999" cy="5653668"/>
          </a:xfrm>
          <a:prstGeom prst="rect">
            <a:avLst/>
          </a:prstGeom>
        </p:spPr>
      </p:pic>
    </p:spTree>
    <p:extLst>
      <p:ext uri="{BB962C8B-B14F-4D97-AF65-F5344CB8AC3E}">
        <p14:creationId xmlns:p14="http://schemas.microsoft.com/office/powerpoint/2010/main" val="146457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51715EA-769D-32D9-6E2E-D15C93972093}"/>
              </a:ext>
            </a:extLst>
          </p:cNvPr>
          <p:cNvSpPr>
            <a:spLocks noGrp="1"/>
          </p:cNvSpPr>
          <p:nvPr>
            <p:ph type="title"/>
          </p:nvPr>
        </p:nvSpPr>
        <p:spPr>
          <a:xfrm>
            <a:off x="567732" y="197129"/>
            <a:ext cx="8135737" cy="825500"/>
          </a:xfrm>
        </p:spPr>
        <p:txBody>
          <a:bodyPr/>
          <a:lstStyle/>
          <a:p>
            <a:r>
              <a:rPr lang="en-GB" dirty="0"/>
              <a:t>Fuel poverty at the end of life</a:t>
            </a:r>
          </a:p>
        </p:txBody>
      </p:sp>
      <p:sp>
        <p:nvSpPr>
          <p:cNvPr id="10" name="Slide Number Placeholder 9">
            <a:extLst>
              <a:ext uri="{FF2B5EF4-FFF2-40B4-BE49-F238E27FC236}">
                <a16:creationId xmlns:a16="http://schemas.microsoft.com/office/drawing/2014/main" id="{6A166F8A-596E-AC6B-1D83-2F7373602D3A}"/>
              </a:ext>
            </a:extLst>
          </p:cNvPr>
          <p:cNvSpPr>
            <a:spLocks noGrp="1"/>
          </p:cNvSpPr>
          <p:nvPr>
            <p:ph type="sldNum" sz="quarter" idx="12"/>
          </p:nvPr>
        </p:nvSpPr>
        <p:spPr>
          <a:xfrm>
            <a:off x="6115050" y="6436976"/>
            <a:ext cx="171449" cy="223895"/>
          </a:xfrm>
        </p:spPr>
        <p:txBody>
          <a:bodyPr/>
          <a:lstStyle/>
          <a:p>
            <a:fld id="{22E84AB2-3475-4778-992D-8093CE74451B}" type="slidenum">
              <a:rPr lang="en-GB" smtClean="0"/>
              <a:pPr/>
              <a:t>9</a:t>
            </a:fld>
            <a:endParaRPr lang="en-GB"/>
          </a:p>
        </p:txBody>
      </p:sp>
      <p:sp>
        <p:nvSpPr>
          <p:cNvPr id="16" name="Text Placeholder 15">
            <a:extLst>
              <a:ext uri="{FF2B5EF4-FFF2-40B4-BE49-F238E27FC236}">
                <a16:creationId xmlns:a16="http://schemas.microsoft.com/office/drawing/2014/main" id="{8CC7E9BB-C624-E5AE-8A8B-12230F4E561F}"/>
              </a:ext>
            </a:extLst>
          </p:cNvPr>
          <p:cNvSpPr>
            <a:spLocks noGrp="1"/>
          </p:cNvSpPr>
          <p:nvPr>
            <p:ph type="body" sz="quarter" idx="17"/>
          </p:nvPr>
        </p:nvSpPr>
        <p:spPr>
          <a:xfrm>
            <a:off x="567732" y="704253"/>
            <a:ext cx="7773379" cy="488182"/>
          </a:xfrm>
        </p:spPr>
        <p:txBody>
          <a:bodyPr/>
          <a:lstStyle/>
          <a:p>
            <a:r>
              <a:rPr lang="en-GB" sz="1800" dirty="0"/>
              <a:t>1 in 5 people in Scotland experience fuel poverty at the end of life</a:t>
            </a:r>
          </a:p>
        </p:txBody>
      </p:sp>
      <p:pic>
        <p:nvPicPr>
          <p:cNvPr id="3" name="Picture 2">
            <a:extLst>
              <a:ext uri="{FF2B5EF4-FFF2-40B4-BE49-F238E27FC236}">
                <a16:creationId xmlns:a16="http://schemas.microsoft.com/office/drawing/2014/main" id="{C8E2E31E-47AF-10E8-04EE-3A3A59FF1155}"/>
              </a:ext>
            </a:extLst>
          </p:cNvPr>
          <p:cNvPicPr>
            <a:picLocks noChangeAspect="1"/>
          </p:cNvPicPr>
          <p:nvPr/>
        </p:nvPicPr>
        <p:blipFill>
          <a:blip r:embed="rId2"/>
          <a:stretch>
            <a:fillRect/>
          </a:stretch>
        </p:blipFill>
        <p:spPr>
          <a:xfrm>
            <a:off x="1306612" y="1195872"/>
            <a:ext cx="7042396" cy="5662127"/>
          </a:xfrm>
          <a:prstGeom prst="rect">
            <a:avLst/>
          </a:prstGeom>
        </p:spPr>
      </p:pic>
    </p:spTree>
    <p:extLst>
      <p:ext uri="{BB962C8B-B14F-4D97-AF65-F5344CB8AC3E}">
        <p14:creationId xmlns:p14="http://schemas.microsoft.com/office/powerpoint/2010/main" val="3361020654"/>
      </p:ext>
    </p:extLst>
  </p:cSld>
  <p:clrMapOvr>
    <a:masterClrMapping/>
  </p:clrMapOvr>
</p:sld>
</file>

<file path=ppt/theme/theme1.xml><?xml version="1.0" encoding="utf-8"?>
<a:theme xmlns:a="http://schemas.openxmlformats.org/drawingml/2006/main" name="Office Theme">
  <a:themeElements>
    <a:clrScheme name="Marie Curie 2024">
      <a:dk1>
        <a:srgbClr val="000000"/>
      </a:dk1>
      <a:lt1>
        <a:sysClr val="window" lastClr="FFFFFF"/>
      </a:lt1>
      <a:dk2>
        <a:srgbClr val="75CCE0"/>
      </a:dk2>
      <a:lt2>
        <a:srgbClr val="DCDCDC"/>
      </a:lt2>
      <a:accent1>
        <a:srgbClr val="0053A6"/>
      </a:accent1>
      <a:accent2>
        <a:srgbClr val="FEC700"/>
      </a:accent2>
      <a:accent3>
        <a:srgbClr val="0097A9"/>
      </a:accent3>
      <a:accent4>
        <a:srgbClr val="C8A1CB"/>
      </a:accent4>
      <a:accent5>
        <a:srgbClr val="65B32E"/>
      </a:accent5>
      <a:accent6>
        <a:srgbClr val="FE9D15"/>
      </a:accent6>
      <a:hlink>
        <a:srgbClr val="75CCE0"/>
      </a:hlink>
      <a:folHlink>
        <a:srgbClr val="DCDCDC"/>
      </a:folHlink>
    </a:clrScheme>
    <a:fontScheme name="Marie Curie 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e_Curie_2024_Standard.potx" id="{B973B47A-52A8-49F9-8948-32AE83E8CAB3}" vid="{725F3A19-CD60-41FA-BA48-06D311735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2C8B9B09EE9142845D64CE68FC3CAE" ma:contentTypeVersion="17" ma:contentTypeDescription="Create a new document." ma:contentTypeScope="" ma:versionID="c09dbfd660ad2254b14b873739bf3c8c">
  <xsd:schema xmlns:xsd="http://www.w3.org/2001/XMLSchema" xmlns:xs="http://www.w3.org/2001/XMLSchema" xmlns:p="http://schemas.microsoft.com/office/2006/metadata/properties" xmlns:ns2="0a4903b3-80a8-4474-b9a0-6e2118ae9c46" xmlns:ns3="4987b710-8cdb-4abb-a791-9fedbec0bf04" xmlns:ns4="661a3b10-3bd1-4073-a653-23c420717e99" targetNamespace="http://schemas.microsoft.com/office/2006/metadata/properties" ma:root="true" ma:fieldsID="ba428bec14b4445aa17f6eb6d9e6fb3b" ns2:_="" ns3:_="" ns4:_="">
    <xsd:import namespace="0a4903b3-80a8-4474-b9a0-6e2118ae9c46"/>
    <xsd:import namespace="4987b710-8cdb-4abb-a791-9fedbec0bf04"/>
    <xsd:import namespace="661a3b10-3bd1-4073-a653-23c420717e99"/>
    <xsd:element name="properties">
      <xsd:complexType>
        <xsd:sequence>
          <xsd:element name="documentManagement">
            <xsd:complexType>
              <xsd:all>
                <xsd:element ref="ns2:TaxCatchAll" minOccurs="0"/>
                <xsd:element ref="ns2:TaxCatchAllLabel" minOccurs="0"/>
                <xsd:element ref="ns2:be126ba0573b4ac6a385b4bdbdabb5f8"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LengthInSeconds" minOccurs="0"/>
                <xsd:element ref="ns4:MediaServiceOCR" minOccurs="0"/>
                <xsd:element ref="ns4:MediaServiceAutoKeyPoints" minOccurs="0"/>
                <xsd:element ref="ns4:MediaServiceKeyPoints" minOccurs="0"/>
                <xsd:element ref="ns4:MediaServiceLocation"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903b3-80a8-4474-b9a0-6e2118ae9c4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f7b7c23-a5f8-4c66-8980-1e33677bed66}" ma:internalName="TaxCatchAll" ma:showField="CatchAllData" ma:web="4987b710-8cdb-4abb-a791-9fedbec0bf0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7f7b7c23-a5f8-4c66-8980-1e33677bed66}" ma:internalName="TaxCatchAllLabel" ma:readOnly="true" ma:showField="CatchAllDataLabel" ma:web="4987b710-8cdb-4abb-a791-9fedbec0bf04">
      <xsd:complexType>
        <xsd:complexContent>
          <xsd:extension base="dms:MultiChoiceLookup">
            <xsd:sequence>
              <xsd:element name="Value" type="dms:Lookup" maxOccurs="unbounded" minOccurs="0" nillable="true"/>
            </xsd:sequence>
          </xsd:extension>
        </xsd:complexContent>
      </xsd:complexType>
    </xsd:element>
    <xsd:element name="be126ba0573b4ac6a385b4bdbdabb5f8" ma:index="10" nillable="true" ma:taxonomy="true" ma:internalName="be126ba0573b4ac6a385b4bdbdabb5f8" ma:taxonomyFieldName="Document_x0020_Type" ma:displayName="Document Type" ma:indexed="true" ma:default="" ma:fieldId="{be126ba0-573b-4ac6-a385-b4bdbdabb5f8}" ma:sspId="96866178-dfdb-463e-9201-11ab88f806b8" ma:termSetId="7b7bfe9c-b31a-4356-aa82-f67b1ca74ae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87b710-8cdb-4abb-a791-9fedbec0bf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1a3b10-3bd1-4073-a653-23c420717e99"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description="" ma:indexed="true"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6866178-dfdb-463e-9201-11ab88f806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AC2A1341AD474D94582F8CCBD323F1" ma:contentTypeVersion="18" ma:contentTypeDescription="Create a new document." ma:contentTypeScope="" ma:versionID="aec598222b345b5697a0311d106cf01f">
  <xsd:schema xmlns:xsd="http://www.w3.org/2001/XMLSchema" xmlns:xs="http://www.w3.org/2001/XMLSchema" xmlns:p="http://schemas.microsoft.com/office/2006/metadata/properties" xmlns:ns2="c894f0c1-9df8-49b1-aa6e-181815c04f98" xmlns:ns3="1df39dad-b2bd-458d-b590-cf32539145d8" targetNamespace="http://schemas.microsoft.com/office/2006/metadata/properties" ma:root="true" ma:fieldsID="3c020e918caefad2d1f8868f9454c92b" ns2:_="" ns3:_="">
    <xsd:import namespace="c894f0c1-9df8-49b1-aa6e-181815c04f98"/>
    <xsd:import namespace="1df39dad-b2bd-458d-b590-cf32539145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4f0c1-9df8-49b1-aa6e-181815c04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e827fe6-2d13-47b8-a7dc-27c7a4c8bb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f39dad-b2bd-458d-b590-cf32539145d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e17dc0-f8d8-4d35-81bc-90e59ff4c59c}" ma:internalName="TaxCatchAll" ma:showField="CatchAllData" ma:web="1df39dad-b2bd-458d-b590-cf32539145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894f0c1-9df8-49b1-aa6e-181815c04f98">
      <Terms xmlns="http://schemas.microsoft.com/office/infopath/2007/PartnerControls"/>
    </lcf76f155ced4ddcb4097134ff3c332f>
    <TaxCatchAll xmlns="1df39dad-b2bd-458d-b590-cf32539145d8" xsi:nil="true"/>
  </documentManagement>
</p:properties>
</file>

<file path=customXml/itemProps1.xml><?xml version="1.0" encoding="utf-8"?>
<ds:datastoreItem xmlns:ds="http://schemas.openxmlformats.org/officeDocument/2006/customXml" ds:itemID="{864435C3-9AFC-40D8-88B5-2C9ECB0C16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903b3-80a8-4474-b9a0-6e2118ae9c46"/>
    <ds:schemaRef ds:uri="4987b710-8cdb-4abb-a791-9fedbec0bf04"/>
    <ds:schemaRef ds:uri="661a3b10-3bd1-4073-a653-23c420717e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A53477-A482-412B-BC10-B5DF57B443B7}">
  <ds:schemaRefs>
    <ds:schemaRef ds:uri="http://schemas.microsoft.com/sharepoint/v3/contenttype/forms"/>
  </ds:schemaRefs>
</ds:datastoreItem>
</file>

<file path=customXml/itemProps3.xml><?xml version="1.0" encoding="utf-8"?>
<ds:datastoreItem xmlns:ds="http://schemas.openxmlformats.org/officeDocument/2006/customXml" ds:itemID="{C933361D-9B6B-4CA3-99D7-FACAC3B1383B}"/>
</file>

<file path=customXml/itemProps4.xml><?xml version="1.0" encoding="utf-8"?>
<ds:datastoreItem xmlns:ds="http://schemas.openxmlformats.org/officeDocument/2006/customXml" ds:itemID="{318A7BB5-6039-454A-996C-EB3537380373}"/>
</file>

<file path=docProps/app.xml><?xml version="1.0" encoding="utf-8"?>
<Properties xmlns="http://schemas.openxmlformats.org/officeDocument/2006/extended-properties" xmlns:vt="http://schemas.openxmlformats.org/officeDocument/2006/docPropsVTypes">
  <Template>MC Presentation Standard 2024</Template>
  <TotalTime>940</TotalTime>
  <Words>390</Words>
  <Application>Microsoft Office PowerPoint</Application>
  <PresentationFormat>On-screen Show (4:3)</PresentationFormat>
  <Paragraphs>83</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Making it right, making it fair for terminally ill people</vt:lpstr>
      <vt:lpstr>Agenda</vt:lpstr>
      <vt:lpstr>Definitions </vt:lpstr>
      <vt:lpstr>Dying, death, and bereavement in Scotland</vt:lpstr>
      <vt:lpstr>Amandeep, 22</vt:lpstr>
      <vt:lpstr>Amandeep, 22</vt:lpstr>
      <vt:lpstr>Most prominent energy related costs for terminally ill people?</vt:lpstr>
      <vt:lpstr>Fuel poverty at the end of life</vt:lpstr>
      <vt:lpstr>Fuel poverty at the end of life</vt:lpstr>
      <vt:lpstr>Making it right and making it fair for terminally ill people; what would success look like? </vt:lpstr>
      <vt:lpstr>Thank you!  Ellie Wagstaff Senior Policy Manager, Marie Curie Scotland  Ellie.Wagstaff@mariecurie.org.uk</vt:lpstr>
    </vt:vector>
  </TitlesOfParts>
  <Company>Marie Curie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Ellie Wagstaff</dc:creator>
  <cp:lastModifiedBy>Christine McArthur</cp:lastModifiedBy>
  <cp:revision>8</cp:revision>
  <dcterms:created xsi:type="dcterms:W3CDTF">2024-11-07T11:25:15Z</dcterms:created>
  <dcterms:modified xsi:type="dcterms:W3CDTF">2024-11-13T12:15:14Z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2153685</vt:lpwstr>
  </property>
  <property fmtid="{D5CDD505-2E9C-101B-9397-08002B2CF9AE}" pid="3" name="NXPowerLiteSettings">
    <vt:lpwstr>874006B004C800</vt:lpwstr>
  </property>
  <property fmtid="{D5CDD505-2E9C-101B-9397-08002B2CF9AE}" pid="4" name="NXPowerLiteVersion">
    <vt:lpwstr>D7.1.14</vt:lpwstr>
  </property>
  <property fmtid="{D5CDD505-2E9C-101B-9397-08002B2CF9AE}" pid="5" name="ContentTypeId">
    <vt:lpwstr>0x01010000AC2A1341AD474D94582F8CCBD323F1</vt:lpwstr>
  </property>
</Properties>
</file>